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67" r:id="rId15"/>
    <p:sldId id="268" r:id="rId16"/>
    <p:sldId id="270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6BE93-4CA9-4E80-8BCF-755D2504F71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8A844A4-230C-4915-810F-5C8795009D2D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</a:rPr>
            <a:t>개요</a:t>
          </a:r>
          <a:endParaRPr lang="ko-KR" altLang="en-US" dirty="0">
            <a:solidFill>
              <a:schemeClr val="tx1"/>
            </a:solidFill>
          </a:endParaRPr>
        </a:p>
      </dgm:t>
    </dgm:pt>
    <dgm:pt modelId="{F788393D-F948-4B2A-BFD1-1AAE5205C350}" type="parTrans" cxnId="{786EC8A6-F617-4558-81CA-2D839FA8FDB0}">
      <dgm:prSet/>
      <dgm:spPr/>
      <dgm:t>
        <a:bodyPr/>
        <a:lstStyle/>
        <a:p>
          <a:pPr latinLnBrk="1"/>
          <a:endParaRPr lang="ko-KR" altLang="en-US"/>
        </a:p>
      </dgm:t>
    </dgm:pt>
    <dgm:pt modelId="{F4040BF9-136F-4C31-B38D-C094F26B9AA3}" type="sibTrans" cxnId="{786EC8A6-F617-4558-81CA-2D839FA8FDB0}">
      <dgm:prSet/>
      <dgm:spPr/>
      <dgm:t>
        <a:bodyPr/>
        <a:lstStyle/>
        <a:p>
          <a:pPr latinLnBrk="1"/>
          <a:endParaRPr lang="ko-KR" altLang="en-US"/>
        </a:p>
      </dgm:t>
    </dgm:pt>
    <dgm:pt modelId="{B314ECF0-131D-4ACB-8FCA-6C565638BC11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</a:rPr>
            <a:t>개발 환경</a:t>
          </a:r>
          <a:endParaRPr lang="ko-KR" altLang="en-US" dirty="0">
            <a:solidFill>
              <a:schemeClr val="tx1"/>
            </a:solidFill>
          </a:endParaRPr>
        </a:p>
      </dgm:t>
    </dgm:pt>
    <dgm:pt modelId="{644756FD-607C-41C1-838F-9BF10FA34CAA}" type="parTrans" cxnId="{33D4B929-F4C8-4821-BA7D-EA35A872299F}">
      <dgm:prSet/>
      <dgm:spPr/>
      <dgm:t>
        <a:bodyPr/>
        <a:lstStyle/>
        <a:p>
          <a:pPr latinLnBrk="1"/>
          <a:endParaRPr lang="ko-KR" altLang="en-US"/>
        </a:p>
      </dgm:t>
    </dgm:pt>
    <dgm:pt modelId="{9A465F31-82E9-4EBF-ACCB-5C0B29C59B98}" type="sibTrans" cxnId="{33D4B929-F4C8-4821-BA7D-EA35A872299F}">
      <dgm:prSet/>
      <dgm:spPr/>
      <dgm:t>
        <a:bodyPr/>
        <a:lstStyle/>
        <a:p>
          <a:pPr latinLnBrk="1"/>
          <a:endParaRPr lang="ko-KR" altLang="en-US"/>
        </a:p>
      </dgm:t>
    </dgm:pt>
    <dgm:pt modelId="{B0EC3E93-EDF6-4722-BC30-1553A4CA1643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0" dirty="0" smtClean="0">
              <a:solidFill>
                <a:schemeClr val="tx1"/>
              </a:solidFill>
            </a:rPr>
            <a:t>시연 영상</a:t>
          </a:r>
          <a:endParaRPr lang="ko-KR" altLang="en-US" dirty="0">
            <a:solidFill>
              <a:schemeClr val="tx1"/>
            </a:solidFill>
          </a:endParaRPr>
        </a:p>
      </dgm:t>
    </dgm:pt>
    <dgm:pt modelId="{5BFE30EC-D3BF-400C-8F41-7CE46615E4BD}" type="parTrans" cxnId="{B9EAA60C-8580-4352-9E9F-248C63CD7259}">
      <dgm:prSet/>
      <dgm:spPr/>
      <dgm:t>
        <a:bodyPr/>
        <a:lstStyle/>
        <a:p>
          <a:pPr latinLnBrk="1"/>
          <a:endParaRPr lang="ko-KR" altLang="en-US"/>
        </a:p>
      </dgm:t>
    </dgm:pt>
    <dgm:pt modelId="{06060B24-5499-4C28-8431-B938B7D51ACF}" type="sibTrans" cxnId="{B9EAA60C-8580-4352-9E9F-248C63CD7259}">
      <dgm:prSet/>
      <dgm:spPr/>
      <dgm:t>
        <a:bodyPr/>
        <a:lstStyle/>
        <a:p>
          <a:pPr latinLnBrk="1"/>
          <a:endParaRPr lang="ko-KR" altLang="en-US"/>
        </a:p>
      </dgm:t>
    </dgm:pt>
    <dgm:pt modelId="{BFBB91A4-4718-4BE4-9085-9F9AD9963BC2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0" dirty="0" smtClean="0">
              <a:solidFill>
                <a:schemeClr val="tx1"/>
              </a:solidFill>
            </a:rPr>
            <a:t>사이트 설명</a:t>
          </a:r>
          <a:endParaRPr lang="en-US" b="0" dirty="0">
            <a:solidFill>
              <a:schemeClr val="tx1"/>
            </a:solidFill>
          </a:endParaRPr>
        </a:p>
      </dgm:t>
    </dgm:pt>
    <dgm:pt modelId="{AF56C222-37B9-4062-8893-5B6BF2C46E28}" type="parTrans" cxnId="{EE89D27B-E4AE-4224-8E01-0E7E499FC509}">
      <dgm:prSet/>
      <dgm:spPr/>
      <dgm:t>
        <a:bodyPr/>
        <a:lstStyle/>
        <a:p>
          <a:pPr latinLnBrk="1"/>
          <a:endParaRPr lang="ko-KR" altLang="en-US"/>
        </a:p>
      </dgm:t>
    </dgm:pt>
    <dgm:pt modelId="{6D7743CC-A278-4993-9B7C-D2411D6335F9}" type="sibTrans" cxnId="{EE89D27B-E4AE-4224-8E01-0E7E499FC509}">
      <dgm:prSet/>
      <dgm:spPr/>
      <dgm:t>
        <a:bodyPr/>
        <a:lstStyle/>
        <a:p>
          <a:pPr latinLnBrk="1"/>
          <a:endParaRPr lang="ko-KR" altLang="en-US"/>
        </a:p>
      </dgm:t>
    </dgm:pt>
    <dgm:pt modelId="{5D4FF848-A423-4510-B8E0-7BD64DF94AE7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0" dirty="0" smtClean="0">
              <a:solidFill>
                <a:schemeClr val="tx1"/>
              </a:solidFill>
            </a:rPr>
            <a:t>개선 계획</a:t>
          </a:r>
          <a:endParaRPr lang="en-US" b="0" dirty="0">
            <a:solidFill>
              <a:schemeClr val="tx1"/>
            </a:solidFill>
          </a:endParaRPr>
        </a:p>
      </dgm:t>
    </dgm:pt>
    <dgm:pt modelId="{DA906DA0-93DA-4CD0-BD1F-B954C98C3CBF}" type="parTrans" cxnId="{33CF136A-5991-438A-B8C0-2EF9979A5BFA}">
      <dgm:prSet/>
      <dgm:spPr/>
      <dgm:t>
        <a:bodyPr/>
        <a:lstStyle/>
        <a:p>
          <a:pPr latinLnBrk="1"/>
          <a:endParaRPr lang="ko-KR" altLang="en-US"/>
        </a:p>
      </dgm:t>
    </dgm:pt>
    <dgm:pt modelId="{8454BE4A-2E74-4FC2-AAFE-14D825693E33}" type="sibTrans" cxnId="{33CF136A-5991-438A-B8C0-2EF9979A5BFA}">
      <dgm:prSet/>
      <dgm:spPr/>
      <dgm:t>
        <a:bodyPr/>
        <a:lstStyle/>
        <a:p>
          <a:pPr latinLnBrk="1"/>
          <a:endParaRPr lang="ko-KR" altLang="en-US"/>
        </a:p>
      </dgm:t>
    </dgm:pt>
    <dgm:pt modelId="{E9AA3EB9-5841-42E0-9DFE-56E3526BFF40}" type="pres">
      <dgm:prSet presAssocID="{A236BE93-4CA9-4E80-8BCF-755D2504F710}" presName="linear" presStyleCnt="0">
        <dgm:presLayoutVars>
          <dgm:dir/>
          <dgm:animLvl val="lvl"/>
          <dgm:resizeHandles val="exact"/>
        </dgm:presLayoutVars>
      </dgm:prSet>
      <dgm:spPr/>
    </dgm:pt>
    <dgm:pt modelId="{14EDC7FC-7389-43B8-81E1-F3F2AD9E150C}" type="pres">
      <dgm:prSet presAssocID="{08A844A4-230C-4915-810F-5C8795009D2D}" presName="parentLin" presStyleCnt="0"/>
      <dgm:spPr/>
    </dgm:pt>
    <dgm:pt modelId="{47BD569E-60B7-4B4F-B538-110BE95D1CA1}" type="pres">
      <dgm:prSet presAssocID="{08A844A4-230C-4915-810F-5C8795009D2D}" presName="parentLeftMargin" presStyleLbl="node1" presStyleIdx="0" presStyleCnt="5"/>
      <dgm:spPr/>
    </dgm:pt>
    <dgm:pt modelId="{B4968F44-7B35-4022-BC3A-772B6EFE4106}" type="pres">
      <dgm:prSet presAssocID="{08A844A4-230C-4915-810F-5C8795009D2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E41C497-3053-460D-8D4F-5168BE1FDE2C}" type="pres">
      <dgm:prSet presAssocID="{08A844A4-230C-4915-810F-5C8795009D2D}" presName="negativeSpace" presStyleCnt="0"/>
      <dgm:spPr/>
    </dgm:pt>
    <dgm:pt modelId="{597218F5-E711-47F7-9859-7424875E175F}" type="pres">
      <dgm:prSet presAssocID="{08A844A4-230C-4915-810F-5C8795009D2D}" presName="childText" presStyleLbl="conFgAcc1" presStyleIdx="0" presStyleCnt="5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F2AD04EF-0208-4406-B1C8-E12C1B6CBA39}" type="pres">
      <dgm:prSet presAssocID="{F4040BF9-136F-4C31-B38D-C094F26B9AA3}" presName="spaceBetweenRectangles" presStyleCnt="0"/>
      <dgm:spPr/>
    </dgm:pt>
    <dgm:pt modelId="{2669DAD7-D868-4C4C-BA8D-ECEBC216EB21}" type="pres">
      <dgm:prSet presAssocID="{B314ECF0-131D-4ACB-8FCA-6C565638BC11}" presName="parentLin" presStyleCnt="0"/>
      <dgm:spPr/>
    </dgm:pt>
    <dgm:pt modelId="{ABC6859E-0233-4E7D-A531-DD3365D780F9}" type="pres">
      <dgm:prSet presAssocID="{B314ECF0-131D-4ACB-8FCA-6C565638BC11}" presName="parentLeftMargin" presStyleLbl="node1" presStyleIdx="0" presStyleCnt="5"/>
      <dgm:spPr/>
    </dgm:pt>
    <dgm:pt modelId="{5B21723A-829D-4D74-B812-A3D1CC8DFFEC}" type="pres">
      <dgm:prSet presAssocID="{B314ECF0-131D-4ACB-8FCA-6C565638BC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AB52BB3-F4CB-460B-A71A-B2C2B09B0F77}" type="pres">
      <dgm:prSet presAssocID="{B314ECF0-131D-4ACB-8FCA-6C565638BC11}" presName="negativeSpace" presStyleCnt="0"/>
      <dgm:spPr/>
    </dgm:pt>
    <dgm:pt modelId="{3C21E4F2-4138-4D7D-A348-595A9CB7416A}" type="pres">
      <dgm:prSet presAssocID="{B314ECF0-131D-4ACB-8FCA-6C565638BC11}" presName="childText" presStyleLbl="conFgAcc1" presStyleIdx="1" presStyleCnt="5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68142925-8F05-43B5-8263-8C4DC5FB9328}" type="pres">
      <dgm:prSet presAssocID="{9A465F31-82E9-4EBF-ACCB-5C0B29C59B98}" presName="spaceBetweenRectangles" presStyleCnt="0"/>
      <dgm:spPr/>
    </dgm:pt>
    <dgm:pt modelId="{AFFF0F9D-D23A-4169-A7DA-FE926428D610}" type="pres">
      <dgm:prSet presAssocID="{B0EC3E93-EDF6-4722-BC30-1553A4CA1643}" presName="parentLin" presStyleCnt="0"/>
      <dgm:spPr/>
    </dgm:pt>
    <dgm:pt modelId="{1561AB1F-4F77-47C9-A07F-047C2A5DD199}" type="pres">
      <dgm:prSet presAssocID="{B0EC3E93-EDF6-4722-BC30-1553A4CA1643}" presName="parentLeftMargin" presStyleLbl="node1" presStyleIdx="1" presStyleCnt="5"/>
      <dgm:spPr/>
    </dgm:pt>
    <dgm:pt modelId="{2974ACAA-FE5B-4298-984A-66B5611B0285}" type="pres">
      <dgm:prSet presAssocID="{B0EC3E93-EDF6-4722-BC30-1553A4CA164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959B91-ECB9-4848-9335-7BD461280559}" type="pres">
      <dgm:prSet presAssocID="{B0EC3E93-EDF6-4722-BC30-1553A4CA1643}" presName="negativeSpace" presStyleCnt="0"/>
      <dgm:spPr/>
    </dgm:pt>
    <dgm:pt modelId="{98635F5A-491F-4627-9141-0848BD37ED33}" type="pres">
      <dgm:prSet presAssocID="{B0EC3E93-EDF6-4722-BC30-1553A4CA1643}" presName="childText" presStyleLbl="conFgAcc1" presStyleIdx="2" presStyleCnt="5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B529F698-9B27-4804-B066-EBFA1C3E21A4}" type="pres">
      <dgm:prSet presAssocID="{06060B24-5499-4C28-8431-B938B7D51ACF}" presName="spaceBetweenRectangles" presStyleCnt="0"/>
      <dgm:spPr/>
    </dgm:pt>
    <dgm:pt modelId="{F13BD86A-2313-4D16-8A5B-EA97680D7F4A}" type="pres">
      <dgm:prSet presAssocID="{BFBB91A4-4718-4BE4-9085-9F9AD9963BC2}" presName="parentLin" presStyleCnt="0"/>
      <dgm:spPr/>
    </dgm:pt>
    <dgm:pt modelId="{EF3855DB-00B4-42C4-83E1-A7FA979372A5}" type="pres">
      <dgm:prSet presAssocID="{BFBB91A4-4718-4BE4-9085-9F9AD9963BC2}" presName="parentLeftMargin" presStyleLbl="node1" presStyleIdx="2" presStyleCnt="5"/>
      <dgm:spPr/>
    </dgm:pt>
    <dgm:pt modelId="{5ABF8B64-FA12-48B5-9F20-2472D1FE11BD}" type="pres">
      <dgm:prSet presAssocID="{BFBB91A4-4718-4BE4-9085-9F9AD9963BC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577DDE-4BA1-4675-A89D-29A9DA521A98}" type="pres">
      <dgm:prSet presAssocID="{BFBB91A4-4718-4BE4-9085-9F9AD9963BC2}" presName="negativeSpace" presStyleCnt="0"/>
      <dgm:spPr/>
    </dgm:pt>
    <dgm:pt modelId="{4C7C4879-AED9-48B5-B138-99678C98F943}" type="pres">
      <dgm:prSet presAssocID="{BFBB91A4-4718-4BE4-9085-9F9AD9963BC2}" presName="childText" presStyleLbl="conFgAcc1" presStyleIdx="3" presStyleCnt="5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  <dgm:pt modelId="{9A1D4CB9-43CC-4975-BB83-4927895308DD}" type="pres">
      <dgm:prSet presAssocID="{6D7743CC-A278-4993-9B7C-D2411D6335F9}" presName="spaceBetweenRectangles" presStyleCnt="0"/>
      <dgm:spPr/>
    </dgm:pt>
    <dgm:pt modelId="{BB388BAE-F007-42B3-9F68-A81ACBBE97F5}" type="pres">
      <dgm:prSet presAssocID="{5D4FF848-A423-4510-B8E0-7BD64DF94AE7}" presName="parentLin" presStyleCnt="0"/>
      <dgm:spPr/>
    </dgm:pt>
    <dgm:pt modelId="{13DAE7B3-2C79-4503-A206-61D63956108F}" type="pres">
      <dgm:prSet presAssocID="{5D4FF848-A423-4510-B8E0-7BD64DF94AE7}" presName="parentLeftMargin" presStyleLbl="node1" presStyleIdx="3" presStyleCnt="5"/>
      <dgm:spPr/>
    </dgm:pt>
    <dgm:pt modelId="{B409CC33-5A29-4AA2-B0E9-FBDF955E689E}" type="pres">
      <dgm:prSet presAssocID="{5D4FF848-A423-4510-B8E0-7BD64DF94AE7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1ADA4B-637F-410F-B810-F4A1C9139C07}" type="pres">
      <dgm:prSet presAssocID="{5D4FF848-A423-4510-B8E0-7BD64DF94AE7}" presName="negativeSpace" presStyleCnt="0"/>
      <dgm:spPr/>
    </dgm:pt>
    <dgm:pt modelId="{D7D17604-10BF-4E00-B62B-0DA4208ACCE5}" type="pres">
      <dgm:prSet presAssocID="{5D4FF848-A423-4510-B8E0-7BD64DF94AE7}" presName="childText" presStyleLbl="conFgAcc1" presStyleIdx="4" presStyleCnt="5">
        <dgm:presLayoutVars>
          <dgm:bulletEnabled val="1"/>
        </dgm:presLayoutVars>
      </dgm:prSet>
      <dgm:spPr>
        <a:ln>
          <a:solidFill>
            <a:schemeClr val="bg1"/>
          </a:solidFill>
        </a:ln>
      </dgm:spPr>
    </dgm:pt>
  </dgm:ptLst>
  <dgm:cxnLst>
    <dgm:cxn modelId="{CB380273-E2BC-4689-B34E-7B88889D2FA4}" type="presOf" srcId="{08A844A4-230C-4915-810F-5C8795009D2D}" destId="{B4968F44-7B35-4022-BC3A-772B6EFE4106}" srcOrd="1" destOrd="0" presId="urn:microsoft.com/office/officeart/2005/8/layout/list1"/>
    <dgm:cxn modelId="{3327505A-FBA6-4C25-A7B8-91B02EE998DB}" type="presOf" srcId="{BFBB91A4-4718-4BE4-9085-9F9AD9963BC2}" destId="{EF3855DB-00B4-42C4-83E1-A7FA979372A5}" srcOrd="0" destOrd="0" presId="urn:microsoft.com/office/officeart/2005/8/layout/list1"/>
    <dgm:cxn modelId="{EE89D27B-E4AE-4224-8E01-0E7E499FC509}" srcId="{A236BE93-4CA9-4E80-8BCF-755D2504F710}" destId="{BFBB91A4-4718-4BE4-9085-9F9AD9963BC2}" srcOrd="3" destOrd="0" parTransId="{AF56C222-37B9-4062-8893-5B6BF2C46E28}" sibTransId="{6D7743CC-A278-4993-9B7C-D2411D6335F9}"/>
    <dgm:cxn modelId="{786EC8A6-F617-4558-81CA-2D839FA8FDB0}" srcId="{A236BE93-4CA9-4E80-8BCF-755D2504F710}" destId="{08A844A4-230C-4915-810F-5C8795009D2D}" srcOrd="0" destOrd="0" parTransId="{F788393D-F948-4B2A-BFD1-1AAE5205C350}" sibTransId="{F4040BF9-136F-4C31-B38D-C094F26B9AA3}"/>
    <dgm:cxn modelId="{69D1CD66-84EA-4333-85A9-FDE030D97665}" type="presOf" srcId="{B0EC3E93-EDF6-4722-BC30-1553A4CA1643}" destId="{2974ACAA-FE5B-4298-984A-66B5611B0285}" srcOrd="1" destOrd="0" presId="urn:microsoft.com/office/officeart/2005/8/layout/list1"/>
    <dgm:cxn modelId="{2F6F0287-7A8D-4583-82C2-3CE59297E98E}" type="presOf" srcId="{5D4FF848-A423-4510-B8E0-7BD64DF94AE7}" destId="{B409CC33-5A29-4AA2-B0E9-FBDF955E689E}" srcOrd="1" destOrd="0" presId="urn:microsoft.com/office/officeart/2005/8/layout/list1"/>
    <dgm:cxn modelId="{E2E71ADD-4132-47B6-94D2-AD0786E7C806}" type="presOf" srcId="{A236BE93-4CA9-4E80-8BCF-755D2504F710}" destId="{E9AA3EB9-5841-42E0-9DFE-56E3526BFF40}" srcOrd="0" destOrd="0" presId="urn:microsoft.com/office/officeart/2005/8/layout/list1"/>
    <dgm:cxn modelId="{33D4B929-F4C8-4821-BA7D-EA35A872299F}" srcId="{A236BE93-4CA9-4E80-8BCF-755D2504F710}" destId="{B314ECF0-131D-4ACB-8FCA-6C565638BC11}" srcOrd="1" destOrd="0" parTransId="{644756FD-607C-41C1-838F-9BF10FA34CAA}" sibTransId="{9A465F31-82E9-4EBF-ACCB-5C0B29C59B98}"/>
    <dgm:cxn modelId="{B5FE20EF-EB24-42CF-8B81-7C99AE13F5AB}" type="presOf" srcId="{08A844A4-230C-4915-810F-5C8795009D2D}" destId="{47BD569E-60B7-4B4F-B538-110BE95D1CA1}" srcOrd="0" destOrd="0" presId="urn:microsoft.com/office/officeart/2005/8/layout/list1"/>
    <dgm:cxn modelId="{BA92F776-29CE-4845-83B2-0CDAEDE0538E}" type="presOf" srcId="{BFBB91A4-4718-4BE4-9085-9F9AD9963BC2}" destId="{5ABF8B64-FA12-48B5-9F20-2472D1FE11BD}" srcOrd="1" destOrd="0" presId="urn:microsoft.com/office/officeart/2005/8/layout/list1"/>
    <dgm:cxn modelId="{33CF136A-5991-438A-B8C0-2EF9979A5BFA}" srcId="{A236BE93-4CA9-4E80-8BCF-755D2504F710}" destId="{5D4FF848-A423-4510-B8E0-7BD64DF94AE7}" srcOrd="4" destOrd="0" parTransId="{DA906DA0-93DA-4CD0-BD1F-B954C98C3CBF}" sibTransId="{8454BE4A-2E74-4FC2-AAFE-14D825693E33}"/>
    <dgm:cxn modelId="{29EAEB7D-9D9E-46E5-A238-5C70DD2AFBC3}" type="presOf" srcId="{5D4FF848-A423-4510-B8E0-7BD64DF94AE7}" destId="{13DAE7B3-2C79-4503-A206-61D63956108F}" srcOrd="0" destOrd="0" presId="urn:microsoft.com/office/officeart/2005/8/layout/list1"/>
    <dgm:cxn modelId="{B9EAA60C-8580-4352-9E9F-248C63CD7259}" srcId="{A236BE93-4CA9-4E80-8BCF-755D2504F710}" destId="{B0EC3E93-EDF6-4722-BC30-1553A4CA1643}" srcOrd="2" destOrd="0" parTransId="{5BFE30EC-D3BF-400C-8F41-7CE46615E4BD}" sibTransId="{06060B24-5499-4C28-8431-B938B7D51ACF}"/>
    <dgm:cxn modelId="{6A1944D6-FDB1-471A-A29E-B39F0190FE32}" type="presOf" srcId="{B314ECF0-131D-4ACB-8FCA-6C565638BC11}" destId="{5B21723A-829D-4D74-B812-A3D1CC8DFFEC}" srcOrd="1" destOrd="0" presId="urn:microsoft.com/office/officeart/2005/8/layout/list1"/>
    <dgm:cxn modelId="{5F984977-9358-47FC-9D31-11B83C43B1D5}" type="presOf" srcId="{B0EC3E93-EDF6-4722-BC30-1553A4CA1643}" destId="{1561AB1F-4F77-47C9-A07F-047C2A5DD199}" srcOrd="0" destOrd="0" presId="urn:microsoft.com/office/officeart/2005/8/layout/list1"/>
    <dgm:cxn modelId="{04AD7BCE-F5A5-4100-BABB-61313A676EA4}" type="presOf" srcId="{B314ECF0-131D-4ACB-8FCA-6C565638BC11}" destId="{ABC6859E-0233-4E7D-A531-DD3365D780F9}" srcOrd="0" destOrd="0" presId="urn:microsoft.com/office/officeart/2005/8/layout/list1"/>
    <dgm:cxn modelId="{2BB4A82E-91EB-46F3-AA4D-5CF245A91950}" type="presParOf" srcId="{E9AA3EB9-5841-42E0-9DFE-56E3526BFF40}" destId="{14EDC7FC-7389-43B8-81E1-F3F2AD9E150C}" srcOrd="0" destOrd="0" presId="urn:microsoft.com/office/officeart/2005/8/layout/list1"/>
    <dgm:cxn modelId="{851F1630-114B-42E3-A1DE-623B836EB509}" type="presParOf" srcId="{14EDC7FC-7389-43B8-81E1-F3F2AD9E150C}" destId="{47BD569E-60B7-4B4F-B538-110BE95D1CA1}" srcOrd="0" destOrd="0" presId="urn:microsoft.com/office/officeart/2005/8/layout/list1"/>
    <dgm:cxn modelId="{58C58ABB-95E3-4FD0-8A03-B16E91F6890C}" type="presParOf" srcId="{14EDC7FC-7389-43B8-81E1-F3F2AD9E150C}" destId="{B4968F44-7B35-4022-BC3A-772B6EFE4106}" srcOrd="1" destOrd="0" presId="urn:microsoft.com/office/officeart/2005/8/layout/list1"/>
    <dgm:cxn modelId="{94E0D8C6-7C32-413D-94DF-426D54CB201A}" type="presParOf" srcId="{E9AA3EB9-5841-42E0-9DFE-56E3526BFF40}" destId="{BE41C497-3053-460D-8D4F-5168BE1FDE2C}" srcOrd="1" destOrd="0" presId="urn:microsoft.com/office/officeart/2005/8/layout/list1"/>
    <dgm:cxn modelId="{F545791A-9592-4C2F-8CB5-DDBC4BD792B4}" type="presParOf" srcId="{E9AA3EB9-5841-42E0-9DFE-56E3526BFF40}" destId="{597218F5-E711-47F7-9859-7424875E175F}" srcOrd="2" destOrd="0" presId="urn:microsoft.com/office/officeart/2005/8/layout/list1"/>
    <dgm:cxn modelId="{D91B4EEE-EA02-4EAE-8EB4-B10D9789A5D9}" type="presParOf" srcId="{E9AA3EB9-5841-42E0-9DFE-56E3526BFF40}" destId="{F2AD04EF-0208-4406-B1C8-E12C1B6CBA39}" srcOrd="3" destOrd="0" presId="urn:microsoft.com/office/officeart/2005/8/layout/list1"/>
    <dgm:cxn modelId="{8ABAD399-6F28-48F8-9487-F04C04DEA56F}" type="presParOf" srcId="{E9AA3EB9-5841-42E0-9DFE-56E3526BFF40}" destId="{2669DAD7-D868-4C4C-BA8D-ECEBC216EB21}" srcOrd="4" destOrd="0" presId="urn:microsoft.com/office/officeart/2005/8/layout/list1"/>
    <dgm:cxn modelId="{74435FB8-53B6-4855-BAED-F6D58FFECA5B}" type="presParOf" srcId="{2669DAD7-D868-4C4C-BA8D-ECEBC216EB21}" destId="{ABC6859E-0233-4E7D-A531-DD3365D780F9}" srcOrd="0" destOrd="0" presId="urn:microsoft.com/office/officeart/2005/8/layout/list1"/>
    <dgm:cxn modelId="{121E076B-778A-4C40-B6A5-EDF3C93C5ED5}" type="presParOf" srcId="{2669DAD7-D868-4C4C-BA8D-ECEBC216EB21}" destId="{5B21723A-829D-4D74-B812-A3D1CC8DFFEC}" srcOrd="1" destOrd="0" presId="urn:microsoft.com/office/officeart/2005/8/layout/list1"/>
    <dgm:cxn modelId="{530685F3-23BC-47BE-9D07-1E606BBB269A}" type="presParOf" srcId="{E9AA3EB9-5841-42E0-9DFE-56E3526BFF40}" destId="{6AB52BB3-F4CB-460B-A71A-B2C2B09B0F77}" srcOrd="5" destOrd="0" presId="urn:microsoft.com/office/officeart/2005/8/layout/list1"/>
    <dgm:cxn modelId="{36211FF9-B08D-42D4-94CE-0436E379FDF7}" type="presParOf" srcId="{E9AA3EB9-5841-42E0-9DFE-56E3526BFF40}" destId="{3C21E4F2-4138-4D7D-A348-595A9CB7416A}" srcOrd="6" destOrd="0" presId="urn:microsoft.com/office/officeart/2005/8/layout/list1"/>
    <dgm:cxn modelId="{7C19EF83-147B-42D6-8360-8F11FED14552}" type="presParOf" srcId="{E9AA3EB9-5841-42E0-9DFE-56E3526BFF40}" destId="{68142925-8F05-43B5-8263-8C4DC5FB9328}" srcOrd="7" destOrd="0" presId="urn:microsoft.com/office/officeart/2005/8/layout/list1"/>
    <dgm:cxn modelId="{3093CA97-7822-44BA-BABD-D17E9BBC3EA2}" type="presParOf" srcId="{E9AA3EB9-5841-42E0-9DFE-56E3526BFF40}" destId="{AFFF0F9D-D23A-4169-A7DA-FE926428D610}" srcOrd="8" destOrd="0" presId="urn:microsoft.com/office/officeart/2005/8/layout/list1"/>
    <dgm:cxn modelId="{C1F3075B-8384-400C-95D5-31B3927882AD}" type="presParOf" srcId="{AFFF0F9D-D23A-4169-A7DA-FE926428D610}" destId="{1561AB1F-4F77-47C9-A07F-047C2A5DD199}" srcOrd="0" destOrd="0" presId="urn:microsoft.com/office/officeart/2005/8/layout/list1"/>
    <dgm:cxn modelId="{67914F6E-D3C4-48C6-9FD9-39B50F603180}" type="presParOf" srcId="{AFFF0F9D-D23A-4169-A7DA-FE926428D610}" destId="{2974ACAA-FE5B-4298-984A-66B5611B0285}" srcOrd="1" destOrd="0" presId="urn:microsoft.com/office/officeart/2005/8/layout/list1"/>
    <dgm:cxn modelId="{A1F60880-0584-4731-BCF1-6679438A7834}" type="presParOf" srcId="{E9AA3EB9-5841-42E0-9DFE-56E3526BFF40}" destId="{AB959B91-ECB9-4848-9335-7BD461280559}" srcOrd="9" destOrd="0" presId="urn:microsoft.com/office/officeart/2005/8/layout/list1"/>
    <dgm:cxn modelId="{E0A0D1D1-6DF3-4A47-8B73-8278CB2877A5}" type="presParOf" srcId="{E9AA3EB9-5841-42E0-9DFE-56E3526BFF40}" destId="{98635F5A-491F-4627-9141-0848BD37ED33}" srcOrd="10" destOrd="0" presId="urn:microsoft.com/office/officeart/2005/8/layout/list1"/>
    <dgm:cxn modelId="{16DDB2CA-63A7-46C4-B04B-7AD375FE4CF5}" type="presParOf" srcId="{E9AA3EB9-5841-42E0-9DFE-56E3526BFF40}" destId="{B529F698-9B27-4804-B066-EBFA1C3E21A4}" srcOrd="11" destOrd="0" presId="urn:microsoft.com/office/officeart/2005/8/layout/list1"/>
    <dgm:cxn modelId="{F8C2EA04-C9C8-4FFA-AE83-34A49107BA78}" type="presParOf" srcId="{E9AA3EB9-5841-42E0-9DFE-56E3526BFF40}" destId="{F13BD86A-2313-4D16-8A5B-EA97680D7F4A}" srcOrd="12" destOrd="0" presId="urn:microsoft.com/office/officeart/2005/8/layout/list1"/>
    <dgm:cxn modelId="{B42697B0-3D81-4BB6-9382-DE105D072594}" type="presParOf" srcId="{F13BD86A-2313-4D16-8A5B-EA97680D7F4A}" destId="{EF3855DB-00B4-42C4-83E1-A7FA979372A5}" srcOrd="0" destOrd="0" presId="urn:microsoft.com/office/officeart/2005/8/layout/list1"/>
    <dgm:cxn modelId="{CA83B504-B50C-4FE0-8937-CFF09CF358C6}" type="presParOf" srcId="{F13BD86A-2313-4D16-8A5B-EA97680D7F4A}" destId="{5ABF8B64-FA12-48B5-9F20-2472D1FE11BD}" srcOrd="1" destOrd="0" presId="urn:microsoft.com/office/officeart/2005/8/layout/list1"/>
    <dgm:cxn modelId="{D9FCF406-7857-4057-83F2-AC1ED9EE1573}" type="presParOf" srcId="{E9AA3EB9-5841-42E0-9DFE-56E3526BFF40}" destId="{DF577DDE-4BA1-4675-A89D-29A9DA521A98}" srcOrd="13" destOrd="0" presId="urn:microsoft.com/office/officeart/2005/8/layout/list1"/>
    <dgm:cxn modelId="{D5094135-84B2-4975-80AD-43D4AC0E6047}" type="presParOf" srcId="{E9AA3EB9-5841-42E0-9DFE-56E3526BFF40}" destId="{4C7C4879-AED9-48B5-B138-99678C98F943}" srcOrd="14" destOrd="0" presId="urn:microsoft.com/office/officeart/2005/8/layout/list1"/>
    <dgm:cxn modelId="{495A05CE-C227-40B0-99C4-2D044AC4F9C3}" type="presParOf" srcId="{E9AA3EB9-5841-42E0-9DFE-56E3526BFF40}" destId="{9A1D4CB9-43CC-4975-BB83-4927895308DD}" srcOrd="15" destOrd="0" presId="urn:microsoft.com/office/officeart/2005/8/layout/list1"/>
    <dgm:cxn modelId="{7B10FD4F-FC2B-499E-A7DC-FD951328409E}" type="presParOf" srcId="{E9AA3EB9-5841-42E0-9DFE-56E3526BFF40}" destId="{BB388BAE-F007-42B3-9F68-A81ACBBE97F5}" srcOrd="16" destOrd="0" presId="urn:microsoft.com/office/officeart/2005/8/layout/list1"/>
    <dgm:cxn modelId="{76F1C1F7-7E09-4CBC-B51C-D5117024B8F2}" type="presParOf" srcId="{BB388BAE-F007-42B3-9F68-A81ACBBE97F5}" destId="{13DAE7B3-2C79-4503-A206-61D63956108F}" srcOrd="0" destOrd="0" presId="urn:microsoft.com/office/officeart/2005/8/layout/list1"/>
    <dgm:cxn modelId="{A4B65428-7F96-413D-91E9-C24D95418DE6}" type="presParOf" srcId="{BB388BAE-F007-42B3-9F68-A81ACBBE97F5}" destId="{B409CC33-5A29-4AA2-B0E9-FBDF955E689E}" srcOrd="1" destOrd="0" presId="urn:microsoft.com/office/officeart/2005/8/layout/list1"/>
    <dgm:cxn modelId="{EAAB9D8D-F7EB-45B0-A4A6-7E2A84F059AD}" type="presParOf" srcId="{E9AA3EB9-5841-42E0-9DFE-56E3526BFF40}" destId="{9A1ADA4B-637F-410F-B810-F4A1C9139C07}" srcOrd="17" destOrd="0" presId="urn:microsoft.com/office/officeart/2005/8/layout/list1"/>
    <dgm:cxn modelId="{633D3E17-D1BA-405A-9CAB-F91BDE110701}" type="presParOf" srcId="{E9AA3EB9-5841-42E0-9DFE-56E3526BFF40}" destId="{D7D17604-10BF-4E00-B62B-0DA4208ACCE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3DDA6-4B24-419A-B15F-DB0EA9F29BC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A8E43F2-2A40-4AB7-8869-7ACAE94EFB17}" type="pres">
      <dgm:prSet presAssocID="{FF93DDA6-4B24-419A-B15F-DB0EA9F29BCC}" presName="list" presStyleCnt="0">
        <dgm:presLayoutVars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D9B333A-92E6-4D5C-83E8-77E1295121EB}" type="presOf" srcId="{FF93DDA6-4B24-419A-B15F-DB0EA9F29BCC}" destId="{7A8E43F2-2A40-4AB7-8869-7ACAE94EFB17}" srcOrd="0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8F13F2-7CEB-432C-85C3-70F14E9211B4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1BA8AF2-D58C-4B8F-9E5C-CB65964A8B45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400" dirty="0" smtClean="0">
              <a:solidFill>
                <a:schemeClr val="tx1"/>
              </a:solidFill>
            </a:rPr>
            <a:t>사이트 소개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729A259A-1122-4037-A636-745A4B262313}" type="parTrans" cxnId="{EE439CB6-E791-46A1-8FEB-4EEAC13B0F84}">
      <dgm:prSet/>
      <dgm:spPr/>
      <dgm:t>
        <a:bodyPr/>
        <a:lstStyle/>
        <a:p>
          <a:pPr latinLnBrk="1"/>
          <a:endParaRPr lang="ko-KR" altLang="en-US"/>
        </a:p>
      </dgm:t>
    </dgm:pt>
    <dgm:pt modelId="{5CE5E12E-24BA-4F6C-8997-D37DA8E6A6A5}" type="sibTrans" cxnId="{EE439CB6-E791-46A1-8FEB-4EEAC13B0F84}">
      <dgm:prSet/>
      <dgm:spPr/>
      <dgm:t>
        <a:bodyPr/>
        <a:lstStyle/>
        <a:p>
          <a:pPr latinLnBrk="1"/>
          <a:endParaRPr lang="ko-KR" altLang="en-US"/>
        </a:p>
      </dgm:t>
    </dgm:pt>
    <dgm:pt modelId="{E7B20DD0-9B0D-410B-86CA-FDF1D9AB2D35}">
      <dgm:prSet phldrT="[텍스트]" custT="1"/>
      <dgm:spPr>
        <a:solidFill>
          <a:schemeClr val="bg1">
            <a:alpha val="5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latinLnBrk="1"/>
          <a:r>
            <a:rPr lang="en-US" altLang="ko-KR" sz="1200" b="1" dirty="0" smtClean="0"/>
            <a:t>- </a:t>
          </a:r>
          <a:r>
            <a:rPr lang="ko-KR" altLang="en-US" sz="1200" b="1" dirty="0" smtClean="0"/>
            <a:t>국내 최대 독서 플랫폼</a:t>
          </a:r>
          <a:r>
            <a:rPr lang="en-US" altLang="ko-KR" sz="1200" b="1" dirty="0" smtClean="0"/>
            <a:t>,</a:t>
          </a:r>
          <a:br>
            <a:rPr lang="en-US" altLang="ko-KR" sz="1200" b="1" dirty="0" smtClean="0"/>
          </a:br>
          <a:r>
            <a:rPr lang="ko-KR" altLang="en-US" sz="1200" b="1" dirty="0" smtClean="0"/>
            <a:t>밀리의 서재</a:t>
          </a:r>
          <a:endParaRPr lang="ko-KR" altLang="en-US" sz="1200" dirty="0"/>
        </a:p>
      </dgm:t>
    </dgm:pt>
    <dgm:pt modelId="{5BA5CCBF-B1B4-4A90-9BA1-63CBEE3046F2}" type="parTrans" cxnId="{379293B9-C658-4B9A-AA16-2C42842C9E78}">
      <dgm:prSet/>
      <dgm:spPr/>
      <dgm:t>
        <a:bodyPr/>
        <a:lstStyle/>
        <a:p>
          <a:pPr latinLnBrk="1"/>
          <a:endParaRPr lang="ko-KR" altLang="en-US"/>
        </a:p>
      </dgm:t>
    </dgm:pt>
    <dgm:pt modelId="{435F3282-4F79-477D-8562-2CA3D89C4BCA}" type="sibTrans" cxnId="{379293B9-C658-4B9A-AA16-2C42842C9E78}">
      <dgm:prSet/>
      <dgm:spPr/>
      <dgm:t>
        <a:bodyPr/>
        <a:lstStyle/>
        <a:p>
          <a:pPr latinLnBrk="1"/>
          <a:endParaRPr lang="ko-KR" altLang="en-US"/>
        </a:p>
      </dgm:t>
    </dgm:pt>
    <dgm:pt modelId="{68276857-851F-4139-B30E-A705453F36E5}">
      <dgm:prSet phldrT="[텍스트]" custT="1"/>
      <dgm:spPr>
        <a:solidFill>
          <a:schemeClr val="bg1">
            <a:alpha val="5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latinLnBrk="1"/>
          <a:r>
            <a:rPr lang="en-US" altLang="ko-KR" sz="1200" dirty="0" smtClean="0"/>
            <a:t>- </a:t>
          </a:r>
          <a:r>
            <a:rPr lang="ko-KR" altLang="en-US" sz="1200" dirty="0" smtClean="0"/>
            <a:t>국내 최초로 </a:t>
          </a:r>
          <a:r>
            <a:rPr lang="ko-KR" altLang="en-US" sz="1200" b="1" dirty="0" smtClean="0"/>
            <a:t>전자책 정기구독 서비스</a:t>
          </a:r>
          <a:r>
            <a:rPr lang="ko-KR" altLang="en-US" sz="1200" dirty="0" smtClean="0"/>
            <a:t>를 선보이며</a:t>
          </a:r>
          <a:br>
            <a:rPr lang="ko-KR" altLang="en-US" sz="1200" dirty="0" smtClean="0"/>
          </a:br>
          <a:r>
            <a:rPr lang="ko-KR" altLang="en-US" sz="1200" dirty="0" smtClean="0"/>
            <a:t>새로운 독서 트렌드를 가져온 밀리의 서재</a:t>
          </a:r>
          <a:r>
            <a:rPr lang="en-US" altLang="ko-KR" sz="1200" dirty="0" smtClean="0"/>
            <a:t>.</a:t>
          </a:r>
          <a:br>
            <a:rPr lang="en-US" altLang="ko-KR" sz="1200" dirty="0" smtClean="0"/>
          </a:br>
          <a:r>
            <a:rPr lang="ko-KR" altLang="en-US" sz="1200" dirty="0" smtClean="0"/>
            <a:t>이제 </a:t>
          </a:r>
          <a:r>
            <a:rPr lang="en-US" altLang="ko-KR" sz="1200" dirty="0" smtClean="0"/>
            <a:t>15</a:t>
          </a:r>
          <a:r>
            <a:rPr lang="ko-KR" altLang="en-US" sz="1200" dirty="0" smtClean="0"/>
            <a:t>만 권의 독서 콘텐츠를 언제 어디서나 무제한으로</a:t>
          </a:r>
          <a:br>
            <a:rPr lang="ko-KR" altLang="en-US" sz="1200" dirty="0" smtClean="0"/>
          </a:br>
          <a:r>
            <a:rPr lang="ko-KR" altLang="en-US" sz="1200" dirty="0" smtClean="0"/>
            <a:t>즐길 수 있는 국내 최대 독서 플랫폼으로 성장했습니다</a:t>
          </a:r>
          <a:r>
            <a:rPr lang="en-US" altLang="ko-KR" sz="1200" dirty="0" smtClean="0"/>
            <a:t>.</a:t>
          </a:r>
        </a:p>
      </dgm:t>
    </dgm:pt>
    <dgm:pt modelId="{B85C3799-244F-42F3-B24C-46BD7E2D6C99}" type="parTrans" cxnId="{098926FB-32D6-41DF-AEEC-640A9BD43246}">
      <dgm:prSet/>
      <dgm:spPr/>
      <dgm:t>
        <a:bodyPr/>
        <a:lstStyle/>
        <a:p>
          <a:pPr latinLnBrk="1"/>
          <a:endParaRPr lang="ko-KR" altLang="en-US"/>
        </a:p>
      </dgm:t>
    </dgm:pt>
    <dgm:pt modelId="{D4D7E21A-6335-4348-A7A2-66367D009F03}" type="sibTrans" cxnId="{098926FB-32D6-41DF-AEEC-640A9BD43246}">
      <dgm:prSet/>
      <dgm:spPr/>
      <dgm:t>
        <a:bodyPr/>
        <a:lstStyle/>
        <a:p>
          <a:pPr latinLnBrk="1"/>
          <a:endParaRPr lang="ko-KR" altLang="en-US"/>
        </a:p>
      </dgm:t>
    </dgm:pt>
    <dgm:pt modelId="{A6D87038-9910-4881-838D-2B1A20BB241B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400" dirty="0" smtClean="0">
              <a:solidFill>
                <a:schemeClr val="tx1"/>
              </a:solidFill>
            </a:rPr>
            <a:t>기획 </a:t>
          </a:r>
          <a:r>
            <a:rPr lang="ko-KR" altLang="en-US" sz="1400" dirty="0" smtClean="0">
              <a:solidFill>
                <a:schemeClr val="tx1"/>
              </a:solidFill>
            </a:rPr>
            <a:t>의도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925A2DD8-D191-493B-9280-752481B2D057}" type="parTrans" cxnId="{543CED68-6936-454C-B01D-B839994901CF}">
      <dgm:prSet/>
      <dgm:spPr/>
      <dgm:t>
        <a:bodyPr/>
        <a:lstStyle/>
        <a:p>
          <a:pPr latinLnBrk="1"/>
          <a:endParaRPr lang="ko-KR" altLang="en-US"/>
        </a:p>
      </dgm:t>
    </dgm:pt>
    <dgm:pt modelId="{63B0B59D-CADA-4CC8-8C84-067E5C358F66}" type="sibTrans" cxnId="{543CED68-6936-454C-B01D-B839994901CF}">
      <dgm:prSet/>
      <dgm:spPr/>
      <dgm:t>
        <a:bodyPr/>
        <a:lstStyle/>
        <a:p>
          <a:pPr latinLnBrk="1"/>
          <a:endParaRPr lang="ko-KR" altLang="en-US"/>
        </a:p>
      </dgm:t>
    </dgm:pt>
    <dgm:pt modelId="{C7419C7B-42D9-482D-9B94-F2FC1FF03A40}">
      <dgm:prSet phldrT="[텍스트]" custT="1"/>
      <dgm:spPr>
        <a:solidFill>
          <a:schemeClr val="bg1">
            <a:alpha val="5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latinLnBrk="1"/>
          <a:r>
            <a:rPr lang="en-US" altLang="ko-KR" sz="1200" dirty="0" smtClean="0"/>
            <a:t>- </a:t>
          </a:r>
          <a:r>
            <a:rPr lang="ko-KR" altLang="en-US" sz="1200" dirty="0" smtClean="0"/>
            <a:t>사이트 내 기능 소개</a:t>
          </a:r>
          <a:endParaRPr lang="ko-KR" altLang="en-US" sz="1200" dirty="0"/>
        </a:p>
      </dgm:t>
    </dgm:pt>
    <dgm:pt modelId="{F42CE218-EF78-4EC0-AB22-13DE6DD0E890}" type="parTrans" cxnId="{269EAD45-A275-4381-80EE-380DA914E134}">
      <dgm:prSet/>
      <dgm:spPr/>
      <dgm:t>
        <a:bodyPr/>
        <a:lstStyle/>
        <a:p>
          <a:pPr latinLnBrk="1"/>
          <a:endParaRPr lang="ko-KR" altLang="en-US"/>
        </a:p>
      </dgm:t>
    </dgm:pt>
    <dgm:pt modelId="{B1953F75-2E39-4625-9AB3-86D302D12E86}" type="sibTrans" cxnId="{269EAD45-A275-4381-80EE-380DA914E134}">
      <dgm:prSet/>
      <dgm:spPr/>
      <dgm:t>
        <a:bodyPr/>
        <a:lstStyle/>
        <a:p>
          <a:pPr latinLnBrk="1"/>
          <a:endParaRPr lang="ko-KR" altLang="en-US"/>
        </a:p>
      </dgm:t>
    </dgm:pt>
    <dgm:pt modelId="{0A4A13CF-5015-42A2-9EB1-28F1721D0F49}" type="pres">
      <dgm:prSet presAssocID="{CA8F13F2-7CEB-432C-85C3-70F14E9211B4}" presName="list" presStyleCnt="0">
        <dgm:presLayoutVars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77C1F0-78A4-460B-B2F3-53E39807FA3C}" type="pres">
      <dgm:prSet presAssocID="{41BA8AF2-D58C-4B8F-9E5C-CB65964A8B45}" presName="posSpace" presStyleCnt="0"/>
      <dgm:spPr/>
    </dgm:pt>
    <dgm:pt modelId="{E843BBAD-43A6-45EA-ACEA-617E4F1E8FB3}" type="pres">
      <dgm:prSet presAssocID="{41BA8AF2-D58C-4B8F-9E5C-CB65964A8B45}" presName="vertFlow" presStyleCnt="0"/>
      <dgm:spPr/>
    </dgm:pt>
    <dgm:pt modelId="{7A58B5F5-F233-403D-B54D-FDEFC3F640F7}" type="pres">
      <dgm:prSet presAssocID="{41BA8AF2-D58C-4B8F-9E5C-CB65964A8B45}" presName="topSpace" presStyleCnt="0"/>
      <dgm:spPr/>
    </dgm:pt>
    <dgm:pt modelId="{F986E0FB-6670-4460-89AC-08651ED153CF}" type="pres">
      <dgm:prSet presAssocID="{41BA8AF2-D58C-4B8F-9E5C-CB65964A8B45}" presName="firstComp" presStyleCnt="0"/>
      <dgm:spPr/>
    </dgm:pt>
    <dgm:pt modelId="{2A828690-3727-49BC-A78C-5A5CE9F9CA68}" type="pres">
      <dgm:prSet presAssocID="{41BA8AF2-D58C-4B8F-9E5C-CB65964A8B45}" presName="firstChild" presStyleLbl="bgAccFollow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C360522-44CF-4EF2-AAE0-F9CC8B6BFA08}" type="pres">
      <dgm:prSet presAssocID="{41BA8AF2-D58C-4B8F-9E5C-CB65964A8B45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2074CD-01D0-4E98-BFE4-6767D6BD0610}" type="pres">
      <dgm:prSet presAssocID="{68276857-851F-4139-B30E-A705453F36E5}" presName="comp" presStyleCnt="0"/>
      <dgm:spPr/>
    </dgm:pt>
    <dgm:pt modelId="{9E7AA51A-3A15-4FD9-B724-96ADAFF94E51}" type="pres">
      <dgm:prSet presAssocID="{68276857-851F-4139-B30E-A705453F36E5}" presName="child" presStyleLbl="bgAccFollowNode1" presStyleIdx="1" presStyleCnt="3" custScaleY="164537"/>
      <dgm:spPr/>
      <dgm:t>
        <a:bodyPr/>
        <a:lstStyle/>
        <a:p>
          <a:pPr latinLnBrk="1"/>
          <a:endParaRPr lang="ko-KR" altLang="en-US"/>
        </a:p>
      </dgm:t>
    </dgm:pt>
    <dgm:pt modelId="{043034A0-FA42-4FB9-9F0B-451DD433AD66}" type="pres">
      <dgm:prSet presAssocID="{68276857-851F-4139-B30E-A705453F36E5}" presName="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E92514-365E-4153-953D-F1A6BCDBD690}" type="pres">
      <dgm:prSet presAssocID="{41BA8AF2-D58C-4B8F-9E5C-CB65964A8B45}" presName="negSpace" presStyleCnt="0"/>
      <dgm:spPr/>
    </dgm:pt>
    <dgm:pt modelId="{F42BE329-AA65-4B42-928E-2F73DFD6A85E}" type="pres">
      <dgm:prSet presAssocID="{41BA8AF2-D58C-4B8F-9E5C-CB65964A8B45}" presName="circle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B947D006-3E05-4C52-A764-B9D24371702F}" type="pres">
      <dgm:prSet presAssocID="{5CE5E12E-24BA-4F6C-8997-D37DA8E6A6A5}" presName="transSpace" presStyleCnt="0"/>
      <dgm:spPr/>
    </dgm:pt>
    <dgm:pt modelId="{AFD765B1-A072-45AE-A80F-F012CEDA609B}" type="pres">
      <dgm:prSet presAssocID="{A6D87038-9910-4881-838D-2B1A20BB241B}" presName="posSpace" presStyleCnt="0"/>
      <dgm:spPr/>
    </dgm:pt>
    <dgm:pt modelId="{80E1B078-734F-4377-A5F3-A5B8B44CDD93}" type="pres">
      <dgm:prSet presAssocID="{A6D87038-9910-4881-838D-2B1A20BB241B}" presName="vertFlow" presStyleCnt="0"/>
      <dgm:spPr/>
    </dgm:pt>
    <dgm:pt modelId="{9E47E5DE-EBEE-4070-A1D4-01B3EE18033E}" type="pres">
      <dgm:prSet presAssocID="{A6D87038-9910-4881-838D-2B1A20BB241B}" presName="topSpace" presStyleCnt="0"/>
      <dgm:spPr/>
    </dgm:pt>
    <dgm:pt modelId="{BE9D45EC-CB11-4E2F-A151-9D28CA3D92E1}" type="pres">
      <dgm:prSet presAssocID="{A6D87038-9910-4881-838D-2B1A20BB241B}" presName="firstComp" presStyleCnt="0"/>
      <dgm:spPr/>
    </dgm:pt>
    <dgm:pt modelId="{64BBC233-FD12-4E7A-A431-3F69AB5779AF}" type="pres">
      <dgm:prSet presAssocID="{A6D87038-9910-4881-838D-2B1A20BB241B}" presName="firstChild" presStyleLbl="bgAccFollow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CEE9FC1-DBE8-4049-92EF-4CCF65DED5BA}" type="pres">
      <dgm:prSet presAssocID="{A6D87038-9910-4881-838D-2B1A20BB241B}" presName="first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FDAB25-0127-4C11-AEB4-136003C60DF9}" type="pres">
      <dgm:prSet presAssocID="{A6D87038-9910-4881-838D-2B1A20BB241B}" presName="negSpace" presStyleCnt="0"/>
      <dgm:spPr/>
    </dgm:pt>
    <dgm:pt modelId="{FBE38A07-FD82-45FE-A70C-E5B85939C59A}" type="pres">
      <dgm:prSet presAssocID="{A6D87038-9910-4881-838D-2B1A20BB241B}" presName="circle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</dgm:ptLst>
  <dgm:cxnLst>
    <dgm:cxn modelId="{098926FB-32D6-41DF-AEEC-640A9BD43246}" srcId="{41BA8AF2-D58C-4B8F-9E5C-CB65964A8B45}" destId="{68276857-851F-4139-B30E-A705453F36E5}" srcOrd="1" destOrd="0" parTransId="{B85C3799-244F-42F3-B24C-46BD7E2D6C99}" sibTransId="{D4D7E21A-6335-4348-A7A2-66367D009F03}"/>
    <dgm:cxn modelId="{A957A3DB-4BAA-499A-BDC0-539AE128D2BE}" type="presOf" srcId="{68276857-851F-4139-B30E-A705453F36E5}" destId="{9E7AA51A-3A15-4FD9-B724-96ADAFF94E51}" srcOrd="0" destOrd="0" presId="urn:microsoft.com/office/officeart/2005/8/layout/hList9"/>
    <dgm:cxn modelId="{269EAD45-A275-4381-80EE-380DA914E134}" srcId="{A6D87038-9910-4881-838D-2B1A20BB241B}" destId="{C7419C7B-42D9-482D-9B94-F2FC1FF03A40}" srcOrd="0" destOrd="0" parTransId="{F42CE218-EF78-4EC0-AB22-13DE6DD0E890}" sibTransId="{B1953F75-2E39-4625-9AB3-86D302D12E86}"/>
    <dgm:cxn modelId="{8341A488-0E4A-4D50-8821-0C8C5039ABA8}" type="presOf" srcId="{C7419C7B-42D9-482D-9B94-F2FC1FF03A40}" destId="{ECEE9FC1-DBE8-4049-92EF-4CCF65DED5BA}" srcOrd="1" destOrd="0" presId="urn:microsoft.com/office/officeart/2005/8/layout/hList9"/>
    <dgm:cxn modelId="{045AF0F8-E667-4410-BD88-A38127AD6541}" type="presOf" srcId="{E7B20DD0-9B0D-410B-86CA-FDF1D9AB2D35}" destId="{2A828690-3727-49BC-A78C-5A5CE9F9CA68}" srcOrd="0" destOrd="0" presId="urn:microsoft.com/office/officeart/2005/8/layout/hList9"/>
    <dgm:cxn modelId="{543CED68-6936-454C-B01D-B839994901CF}" srcId="{CA8F13F2-7CEB-432C-85C3-70F14E9211B4}" destId="{A6D87038-9910-4881-838D-2B1A20BB241B}" srcOrd="1" destOrd="0" parTransId="{925A2DD8-D191-493B-9280-752481B2D057}" sibTransId="{63B0B59D-CADA-4CC8-8C84-067E5C358F66}"/>
    <dgm:cxn modelId="{7EAE9015-14DE-4604-B390-C07BCCC9E25C}" type="presOf" srcId="{C7419C7B-42D9-482D-9B94-F2FC1FF03A40}" destId="{64BBC233-FD12-4E7A-A431-3F69AB5779AF}" srcOrd="0" destOrd="0" presId="urn:microsoft.com/office/officeart/2005/8/layout/hList9"/>
    <dgm:cxn modelId="{2D92EE6A-8F6E-472E-8E98-82EC7D8917ED}" type="presOf" srcId="{A6D87038-9910-4881-838D-2B1A20BB241B}" destId="{FBE38A07-FD82-45FE-A70C-E5B85939C59A}" srcOrd="0" destOrd="0" presId="urn:microsoft.com/office/officeart/2005/8/layout/hList9"/>
    <dgm:cxn modelId="{F407C169-8457-4AF8-980A-E418EC8AA486}" type="presOf" srcId="{CA8F13F2-7CEB-432C-85C3-70F14E9211B4}" destId="{0A4A13CF-5015-42A2-9EB1-28F1721D0F49}" srcOrd="0" destOrd="0" presId="urn:microsoft.com/office/officeart/2005/8/layout/hList9"/>
    <dgm:cxn modelId="{379293B9-C658-4B9A-AA16-2C42842C9E78}" srcId="{41BA8AF2-D58C-4B8F-9E5C-CB65964A8B45}" destId="{E7B20DD0-9B0D-410B-86CA-FDF1D9AB2D35}" srcOrd="0" destOrd="0" parTransId="{5BA5CCBF-B1B4-4A90-9BA1-63CBEE3046F2}" sibTransId="{435F3282-4F79-477D-8562-2CA3D89C4BCA}"/>
    <dgm:cxn modelId="{8A6149D2-A206-465A-B891-DAE49043C561}" type="presOf" srcId="{E7B20DD0-9B0D-410B-86CA-FDF1D9AB2D35}" destId="{7C360522-44CF-4EF2-AAE0-F9CC8B6BFA08}" srcOrd="1" destOrd="0" presId="urn:microsoft.com/office/officeart/2005/8/layout/hList9"/>
    <dgm:cxn modelId="{BD7CC8CD-E5DF-4448-B118-E8FE3F3EEA41}" type="presOf" srcId="{41BA8AF2-D58C-4B8F-9E5C-CB65964A8B45}" destId="{F42BE329-AA65-4B42-928E-2F73DFD6A85E}" srcOrd="0" destOrd="0" presId="urn:microsoft.com/office/officeart/2005/8/layout/hList9"/>
    <dgm:cxn modelId="{881D31A1-B0C4-4A0B-8211-378DBE3A9C1C}" type="presOf" srcId="{68276857-851F-4139-B30E-A705453F36E5}" destId="{043034A0-FA42-4FB9-9F0B-451DD433AD66}" srcOrd="1" destOrd="0" presId="urn:microsoft.com/office/officeart/2005/8/layout/hList9"/>
    <dgm:cxn modelId="{EE439CB6-E791-46A1-8FEB-4EEAC13B0F84}" srcId="{CA8F13F2-7CEB-432C-85C3-70F14E9211B4}" destId="{41BA8AF2-D58C-4B8F-9E5C-CB65964A8B45}" srcOrd="0" destOrd="0" parTransId="{729A259A-1122-4037-A636-745A4B262313}" sibTransId="{5CE5E12E-24BA-4F6C-8997-D37DA8E6A6A5}"/>
    <dgm:cxn modelId="{88FE8EFB-2689-431D-A7D3-D4E564EFEE6B}" type="presParOf" srcId="{0A4A13CF-5015-42A2-9EB1-28F1721D0F49}" destId="{D077C1F0-78A4-460B-B2F3-53E39807FA3C}" srcOrd="0" destOrd="0" presId="urn:microsoft.com/office/officeart/2005/8/layout/hList9"/>
    <dgm:cxn modelId="{44B0A543-5882-4FFA-BD3D-0F01E0F673B0}" type="presParOf" srcId="{0A4A13CF-5015-42A2-9EB1-28F1721D0F49}" destId="{E843BBAD-43A6-45EA-ACEA-617E4F1E8FB3}" srcOrd="1" destOrd="0" presId="urn:microsoft.com/office/officeart/2005/8/layout/hList9"/>
    <dgm:cxn modelId="{6E51A2A1-0F5B-4FAE-AEF8-B16896C35795}" type="presParOf" srcId="{E843BBAD-43A6-45EA-ACEA-617E4F1E8FB3}" destId="{7A58B5F5-F233-403D-B54D-FDEFC3F640F7}" srcOrd="0" destOrd="0" presId="urn:microsoft.com/office/officeart/2005/8/layout/hList9"/>
    <dgm:cxn modelId="{88C4F985-E84F-4040-BA5C-5D8D4961FEB9}" type="presParOf" srcId="{E843BBAD-43A6-45EA-ACEA-617E4F1E8FB3}" destId="{F986E0FB-6670-4460-89AC-08651ED153CF}" srcOrd="1" destOrd="0" presId="urn:microsoft.com/office/officeart/2005/8/layout/hList9"/>
    <dgm:cxn modelId="{748A8241-C47E-4F0E-85B0-0630DEC72D7E}" type="presParOf" srcId="{F986E0FB-6670-4460-89AC-08651ED153CF}" destId="{2A828690-3727-49BC-A78C-5A5CE9F9CA68}" srcOrd="0" destOrd="0" presId="urn:microsoft.com/office/officeart/2005/8/layout/hList9"/>
    <dgm:cxn modelId="{73E91FC5-AB6B-4852-88C0-053ADBCBB6EC}" type="presParOf" srcId="{F986E0FB-6670-4460-89AC-08651ED153CF}" destId="{7C360522-44CF-4EF2-AAE0-F9CC8B6BFA08}" srcOrd="1" destOrd="0" presId="urn:microsoft.com/office/officeart/2005/8/layout/hList9"/>
    <dgm:cxn modelId="{24043DDF-8D60-4658-8A59-1CF19FF86082}" type="presParOf" srcId="{E843BBAD-43A6-45EA-ACEA-617E4F1E8FB3}" destId="{912074CD-01D0-4E98-BFE4-6767D6BD0610}" srcOrd="2" destOrd="0" presId="urn:microsoft.com/office/officeart/2005/8/layout/hList9"/>
    <dgm:cxn modelId="{307F0FCB-3038-4E6B-9B39-25BC007993F8}" type="presParOf" srcId="{912074CD-01D0-4E98-BFE4-6767D6BD0610}" destId="{9E7AA51A-3A15-4FD9-B724-96ADAFF94E51}" srcOrd="0" destOrd="0" presId="urn:microsoft.com/office/officeart/2005/8/layout/hList9"/>
    <dgm:cxn modelId="{8F4CDACE-123C-46AD-8663-020684C1DCBB}" type="presParOf" srcId="{912074CD-01D0-4E98-BFE4-6767D6BD0610}" destId="{043034A0-FA42-4FB9-9F0B-451DD433AD66}" srcOrd="1" destOrd="0" presId="urn:microsoft.com/office/officeart/2005/8/layout/hList9"/>
    <dgm:cxn modelId="{D35D02A4-3D7D-4576-91E1-DDAFA98C67D9}" type="presParOf" srcId="{0A4A13CF-5015-42A2-9EB1-28F1721D0F49}" destId="{8EE92514-365E-4153-953D-F1A6BCDBD690}" srcOrd="2" destOrd="0" presId="urn:microsoft.com/office/officeart/2005/8/layout/hList9"/>
    <dgm:cxn modelId="{63FD2276-F8AF-488C-9B42-0540E60EDBE3}" type="presParOf" srcId="{0A4A13CF-5015-42A2-9EB1-28F1721D0F49}" destId="{F42BE329-AA65-4B42-928E-2F73DFD6A85E}" srcOrd="3" destOrd="0" presId="urn:microsoft.com/office/officeart/2005/8/layout/hList9"/>
    <dgm:cxn modelId="{D3F05DA0-293B-4B6B-A9A5-2C6D8567AFC3}" type="presParOf" srcId="{0A4A13CF-5015-42A2-9EB1-28F1721D0F49}" destId="{B947D006-3E05-4C52-A764-B9D24371702F}" srcOrd="4" destOrd="0" presId="urn:microsoft.com/office/officeart/2005/8/layout/hList9"/>
    <dgm:cxn modelId="{D326B2AC-9DE8-4A0E-816E-91F4BB10E8D7}" type="presParOf" srcId="{0A4A13CF-5015-42A2-9EB1-28F1721D0F49}" destId="{AFD765B1-A072-45AE-A80F-F012CEDA609B}" srcOrd="5" destOrd="0" presId="urn:microsoft.com/office/officeart/2005/8/layout/hList9"/>
    <dgm:cxn modelId="{28E7D185-0013-4755-8A95-F8AA499B4DFF}" type="presParOf" srcId="{0A4A13CF-5015-42A2-9EB1-28F1721D0F49}" destId="{80E1B078-734F-4377-A5F3-A5B8B44CDD93}" srcOrd="6" destOrd="0" presId="urn:microsoft.com/office/officeart/2005/8/layout/hList9"/>
    <dgm:cxn modelId="{83F7DF08-0C0A-44DB-A17D-22BB816D0278}" type="presParOf" srcId="{80E1B078-734F-4377-A5F3-A5B8B44CDD93}" destId="{9E47E5DE-EBEE-4070-A1D4-01B3EE18033E}" srcOrd="0" destOrd="0" presId="urn:microsoft.com/office/officeart/2005/8/layout/hList9"/>
    <dgm:cxn modelId="{DED1EBCC-BE7F-4E68-9406-5F06AD4E3F48}" type="presParOf" srcId="{80E1B078-734F-4377-A5F3-A5B8B44CDD93}" destId="{BE9D45EC-CB11-4E2F-A151-9D28CA3D92E1}" srcOrd="1" destOrd="0" presId="urn:microsoft.com/office/officeart/2005/8/layout/hList9"/>
    <dgm:cxn modelId="{71EA73D7-5485-461B-A3E3-1FE60A9982DC}" type="presParOf" srcId="{BE9D45EC-CB11-4E2F-A151-9D28CA3D92E1}" destId="{64BBC233-FD12-4E7A-A431-3F69AB5779AF}" srcOrd="0" destOrd="0" presId="urn:microsoft.com/office/officeart/2005/8/layout/hList9"/>
    <dgm:cxn modelId="{85DF406D-0E65-45CF-A7D6-8DEC2704782B}" type="presParOf" srcId="{BE9D45EC-CB11-4E2F-A151-9D28CA3D92E1}" destId="{ECEE9FC1-DBE8-4049-92EF-4CCF65DED5BA}" srcOrd="1" destOrd="0" presId="urn:microsoft.com/office/officeart/2005/8/layout/hList9"/>
    <dgm:cxn modelId="{410E4A5A-70F0-410C-97D1-B9BCA9740646}" type="presParOf" srcId="{0A4A13CF-5015-42A2-9EB1-28F1721D0F49}" destId="{99FDAB25-0127-4C11-AEB4-136003C60DF9}" srcOrd="7" destOrd="0" presId="urn:microsoft.com/office/officeart/2005/8/layout/hList9"/>
    <dgm:cxn modelId="{E89CB97B-B6A8-4CD9-B0A1-30FCD3A919EF}" type="presParOf" srcId="{0A4A13CF-5015-42A2-9EB1-28F1721D0F49}" destId="{FBE38A07-FD82-45FE-A70C-E5B85939C59A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67F798-2404-42F8-8986-911920CB78C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6BA6E57-B053-4E45-B646-E5EA12720F0F}">
      <dgm:prSet phldrT="[텍스트]"/>
      <dgm:spPr>
        <a:blipFill rotWithShape="0">
          <a:blip xmlns:r="http://schemas.openxmlformats.org/officeDocument/2006/relationships" r:embed="rId1">
            <a:alphaModFix amt="99000"/>
          </a:blip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BA673022-1969-4CB4-8BC8-D995E8004B5D}" type="parTrans" cxnId="{BCBD4DF9-F4C9-43FC-B103-EC12DCF64C62}">
      <dgm:prSet/>
      <dgm:spPr/>
      <dgm:t>
        <a:bodyPr/>
        <a:lstStyle/>
        <a:p>
          <a:pPr latinLnBrk="1"/>
          <a:endParaRPr lang="ko-KR" altLang="en-US"/>
        </a:p>
      </dgm:t>
    </dgm:pt>
    <dgm:pt modelId="{FFDBC920-8E4B-4E1C-8B87-C6367C9A9D41}" type="sibTrans" cxnId="{BCBD4DF9-F4C9-43FC-B103-EC12DCF64C62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4E657A0-BCBB-48EE-AA22-FA7EE997E6BC}">
      <dgm:prSet phldrT="[텍스트]"/>
      <dgm:spPr>
        <a:blipFill rotWithShape="0">
          <a:blip xmlns:r="http://schemas.openxmlformats.org/officeDocument/2006/relationships" r:embed="rId2">
            <a:alphaModFix amt="99000"/>
          </a:blip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2FA2F190-01EF-41FF-8350-42B118D644C6}" type="parTrans" cxnId="{9FA49678-BEAC-4B30-8E7D-DEC7B4396CB2}">
      <dgm:prSet/>
      <dgm:spPr/>
      <dgm:t>
        <a:bodyPr/>
        <a:lstStyle/>
        <a:p>
          <a:pPr latinLnBrk="1"/>
          <a:endParaRPr lang="ko-KR" altLang="en-US"/>
        </a:p>
      </dgm:t>
    </dgm:pt>
    <dgm:pt modelId="{2A22386E-9539-4E94-A5FF-59A7DA7B39DC}" type="sibTrans" cxnId="{9FA49678-BEAC-4B30-8E7D-DEC7B4396CB2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D973043-BFF6-42CF-A1E0-CFB85DCBC667}">
      <dgm:prSet phldrT="[텍스트]"/>
      <dgm:spPr>
        <a:blipFill rotWithShape="0">
          <a:blip xmlns:r="http://schemas.openxmlformats.org/officeDocument/2006/relationships" r:embed="rId3">
            <a:alphaModFix amt="99000"/>
          </a:blip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3848BEB2-6899-425D-BE60-B091499C33BD}" type="sibTrans" cxnId="{00CA7F9C-2708-4470-A30A-C2EDA4938617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B447E0B-916B-4128-BE68-5E87F1055998}" type="parTrans" cxnId="{00CA7F9C-2708-4470-A30A-C2EDA4938617}">
      <dgm:prSet/>
      <dgm:spPr/>
      <dgm:t>
        <a:bodyPr/>
        <a:lstStyle/>
        <a:p>
          <a:pPr latinLnBrk="1"/>
          <a:endParaRPr lang="ko-KR" altLang="en-US"/>
        </a:p>
      </dgm:t>
    </dgm:pt>
    <dgm:pt modelId="{FE0745EB-8BE3-4271-B2CF-563F606C0F11}" type="pres">
      <dgm:prSet presAssocID="{1067F798-2404-42F8-8986-911920CB78C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38350D-1CA3-47BC-BDE8-34980BB3CC1B}" type="pres">
      <dgm:prSet presAssocID="{D6BA6E57-B053-4E45-B646-E5EA12720F0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798F31-2D1E-4692-ABA6-2BB639D59FEC}" type="pres">
      <dgm:prSet presAssocID="{D6BA6E57-B053-4E45-B646-E5EA12720F0F}" presName="spNode" presStyleCnt="0"/>
      <dgm:spPr/>
    </dgm:pt>
    <dgm:pt modelId="{10499260-51A0-4ED8-95AD-4EC46E5D808D}" type="pres">
      <dgm:prSet presAssocID="{FFDBC920-8E4B-4E1C-8B87-C6367C9A9D41}" presName="sibTrans" presStyleLbl="sibTrans1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5EFCCAB-6D1F-44B0-87A1-FDC48FB814C1}" type="pres">
      <dgm:prSet presAssocID="{DD973043-BFF6-42CF-A1E0-CFB85DCBC66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8F693-09A3-43D2-9F65-362E096A315B}" type="pres">
      <dgm:prSet presAssocID="{DD973043-BFF6-42CF-A1E0-CFB85DCBC667}" presName="spNode" presStyleCnt="0"/>
      <dgm:spPr/>
    </dgm:pt>
    <dgm:pt modelId="{EF528F34-A1F3-43ED-9708-6F130028F1F0}" type="pres">
      <dgm:prSet presAssocID="{3848BEB2-6899-425D-BE60-B091499C33BD}" presName="sibTrans" presStyleLbl="sibTrans1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F72D5DC-AB75-496F-A68A-7BB7A5DE5CF9}" type="pres">
      <dgm:prSet presAssocID="{44E657A0-BCBB-48EE-AA22-FA7EE997E6B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38E1E-18A9-4DF6-8749-68F412827DEB}" type="pres">
      <dgm:prSet presAssocID="{44E657A0-BCBB-48EE-AA22-FA7EE997E6BC}" presName="spNode" presStyleCnt="0"/>
      <dgm:spPr/>
    </dgm:pt>
    <dgm:pt modelId="{1768B7B0-7F06-437C-9F20-DD3B4287CF49}" type="pres">
      <dgm:prSet presAssocID="{2A22386E-9539-4E94-A5FF-59A7DA7B39DC}" presName="sibTrans" presStyleLbl="sibTrans1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7BDFED35-070E-4A77-BF47-08A18DF5371A}" type="presOf" srcId="{44E657A0-BCBB-48EE-AA22-FA7EE997E6BC}" destId="{7F72D5DC-AB75-496F-A68A-7BB7A5DE5CF9}" srcOrd="0" destOrd="0" presId="urn:microsoft.com/office/officeart/2005/8/layout/cycle6"/>
    <dgm:cxn modelId="{582AAA4A-14C3-4B68-ADB2-EA39E3C808E2}" type="presOf" srcId="{2A22386E-9539-4E94-A5FF-59A7DA7B39DC}" destId="{1768B7B0-7F06-437C-9F20-DD3B4287CF49}" srcOrd="0" destOrd="0" presId="urn:microsoft.com/office/officeart/2005/8/layout/cycle6"/>
    <dgm:cxn modelId="{D2B84E05-1B7E-4428-8CA1-53260567F183}" type="presOf" srcId="{D6BA6E57-B053-4E45-B646-E5EA12720F0F}" destId="{8E38350D-1CA3-47BC-BDE8-34980BB3CC1B}" srcOrd="0" destOrd="0" presId="urn:microsoft.com/office/officeart/2005/8/layout/cycle6"/>
    <dgm:cxn modelId="{AE271785-6955-429D-8EEF-7B57BAA63387}" type="presOf" srcId="{FFDBC920-8E4B-4E1C-8B87-C6367C9A9D41}" destId="{10499260-51A0-4ED8-95AD-4EC46E5D808D}" srcOrd="0" destOrd="0" presId="urn:microsoft.com/office/officeart/2005/8/layout/cycle6"/>
    <dgm:cxn modelId="{9FA49678-BEAC-4B30-8E7D-DEC7B4396CB2}" srcId="{1067F798-2404-42F8-8986-911920CB78C5}" destId="{44E657A0-BCBB-48EE-AA22-FA7EE997E6BC}" srcOrd="2" destOrd="0" parTransId="{2FA2F190-01EF-41FF-8350-42B118D644C6}" sibTransId="{2A22386E-9539-4E94-A5FF-59A7DA7B39DC}"/>
    <dgm:cxn modelId="{17D9BD75-67A2-4298-82C1-10C33913CBA6}" type="presOf" srcId="{1067F798-2404-42F8-8986-911920CB78C5}" destId="{FE0745EB-8BE3-4271-B2CF-563F606C0F11}" srcOrd="0" destOrd="0" presId="urn:microsoft.com/office/officeart/2005/8/layout/cycle6"/>
    <dgm:cxn modelId="{00CA7F9C-2708-4470-A30A-C2EDA4938617}" srcId="{1067F798-2404-42F8-8986-911920CB78C5}" destId="{DD973043-BFF6-42CF-A1E0-CFB85DCBC667}" srcOrd="1" destOrd="0" parTransId="{6B447E0B-916B-4128-BE68-5E87F1055998}" sibTransId="{3848BEB2-6899-425D-BE60-B091499C33BD}"/>
    <dgm:cxn modelId="{EE77DFBD-B63A-437F-B495-8957FAE641A4}" type="presOf" srcId="{3848BEB2-6899-425D-BE60-B091499C33BD}" destId="{EF528F34-A1F3-43ED-9708-6F130028F1F0}" srcOrd="0" destOrd="0" presId="urn:microsoft.com/office/officeart/2005/8/layout/cycle6"/>
    <dgm:cxn modelId="{1DF2B6DC-FB82-4BA5-975A-AAEE18D8CCF5}" type="presOf" srcId="{DD973043-BFF6-42CF-A1E0-CFB85DCBC667}" destId="{55EFCCAB-6D1F-44B0-87A1-FDC48FB814C1}" srcOrd="0" destOrd="0" presId="urn:microsoft.com/office/officeart/2005/8/layout/cycle6"/>
    <dgm:cxn modelId="{BCBD4DF9-F4C9-43FC-B103-EC12DCF64C62}" srcId="{1067F798-2404-42F8-8986-911920CB78C5}" destId="{D6BA6E57-B053-4E45-B646-E5EA12720F0F}" srcOrd="0" destOrd="0" parTransId="{BA673022-1969-4CB4-8BC8-D995E8004B5D}" sibTransId="{FFDBC920-8E4B-4E1C-8B87-C6367C9A9D41}"/>
    <dgm:cxn modelId="{5C828AF3-54B6-4270-B92F-895B7AF2CA03}" type="presParOf" srcId="{FE0745EB-8BE3-4271-B2CF-563F606C0F11}" destId="{8E38350D-1CA3-47BC-BDE8-34980BB3CC1B}" srcOrd="0" destOrd="0" presId="urn:microsoft.com/office/officeart/2005/8/layout/cycle6"/>
    <dgm:cxn modelId="{48AD2BE9-715B-470B-973E-86E316855BA2}" type="presParOf" srcId="{FE0745EB-8BE3-4271-B2CF-563F606C0F11}" destId="{48798F31-2D1E-4692-ABA6-2BB639D59FEC}" srcOrd="1" destOrd="0" presId="urn:microsoft.com/office/officeart/2005/8/layout/cycle6"/>
    <dgm:cxn modelId="{83950B1D-E491-4F1B-869C-5AFB73A380B0}" type="presParOf" srcId="{FE0745EB-8BE3-4271-B2CF-563F606C0F11}" destId="{10499260-51A0-4ED8-95AD-4EC46E5D808D}" srcOrd="2" destOrd="0" presId="urn:microsoft.com/office/officeart/2005/8/layout/cycle6"/>
    <dgm:cxn modelId="{0FF7F6C6-DEB0-4B5F-A848-CC17C1A757CF}" type="presParOf" srcId="{FE0745EB-8BE3-4271-B2CF-563F606C0F11}" destId="{55EFCCAB-6D1F-44B0-87A1-FDC48FB814C1}" srcOrd="3" destOrd="0" presId="urn:microsoft.com/office/officeart/2005/8/layout/cycle6"/>
    <dgm:cxn modelId="{7BC9BEE9-1E75-49B8-A837-604F22347E62}" type="presParOf" srcId="{FE0745EB-8BE3-4271-B2CF-563F606C0F11}" destId="{D438F693-09A3-43D2-9F65-362E096A315B}" srcOrd="4" destOrd="0" presId="urn:microsoft.com/office/officeart/2005/8/layout/cycle6"/>
    <dgm:cxn modelId="{33E51B01-9DB0-4EC9-9AE4-B17BD40034A4}" type="presParOf" srcId="{FE0745EB-8BE3-4271-B2CF-563F606C0F11}" destId="{EF528F34-A1F3-43ED-9708-6F130028F1F0}" srcOrd="5" destOrd="0" presId="urn:microsoft.com/office/officeart/2005/8/layout/cycle6"/>
    <dgm:cxn modelId="{FC5C0508-7DF5-425D-AAB2-8EDCD37F4D03}" type="presParOf" srcId="{FE0745EB-8BE3-4271-B2CF-563F606C0F11}" destId="{7F72D5DC-AB75-496F-A68A-7BB7A5DE5CF9}" srcOrd="6" destOrd="0" presId="urn:microsoft.com/office/officeart/2005/8/layout/cycle6"/>
    <dgm:cxn modelId="{759240B2-E702-45A0-A655-8B37FE8170BA}" type="presParOf" srcId="{FE0745EB-8BE3-4271-B2CF-563F606C0F11}" destId="{DC438E1E-18A9-4DF6-8749-68F412827DEB}" srcOrd="7" destOrd="0" presId="urn:microsoft.com/office/officeart/2005/8/layout/cycle6"/>
    <dgm:cxn modelId="{533B8C21-2194-4408-991A-15206B44D4D6}" type="presParOf" srcId="{FE0745EB-8BE3-4271-B2CF-563F606C0F11}" destId="{1768B7B0-7F06-437C-9F20-DD3B4287CF49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18F5-E711-47F7-9859-7424875E175F}">
      <dsp:nvSpPr>
        <dsp:cNvPr id="0" name=""/>
        <dsp:cNvSpPr/>
      </dsp:nvSpPr>
      <dsp:spPr>
        <a:xfrm>
          <a:off x="0" y="322611"/>
          <a:ext cx="5994039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68F44-7B35-4022-BC3A-772B6EFE4106}">
      <dsp:nvSpPr>
        <dsp:cNvPr id="0" name=""/>
        <dsp:cNvSpPr/>
      </dsp:nvSpPr>
      <dsp:spPr>
        <a:xfrm>
          <a:off x="299702" y="12651"/>
          <a:ext cx="4195828" cy="6199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592" tIns="0" rIns="158592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solidFill>
                <a:schemeClr val="tx1"/>
              </a:solidFill>
            </a:rPr>
            <a:t>개요</a:t>
          </a:r>
          <a:endParaRPr lang="ko-KR" altLang="en-US" sz="2100" kern="1200" dirty="0">
            <a:solidFill>
              <a:schemeClr val="tx1"/>
            </a:solidFill>
          </a:endParaRPr>
        </a:p>
      </dsp:txBody>
      <dsp:txXfrm>
        <a:off x="329964" y="42913"/>
        <a:ext cx="4135304" cy="559396"/>
      </dsp:txXfrm>
    </dsp:sp>
    <dsp:sp modelId="{3C21E4F2-4138-4D7D-A348-595A9CB7416A}">
      <dsp:nvSpPr>
        <dsp:cNvPr id="0" name=""/>
        <dsp:cNvSpPr/>
      </dsp:nvSpPr>
      <dsp:spPr>
        <a:xfrm>
          <a:off x="0" y="1275171"/>
          <a:ext cx="5994039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1723A-829D-4D74-B812-A3D1CC8DFFEC}">
      <dsp:nvSpPr>
        <dsp:cNvPr id="0" name=""/>
        <dsp:cNvSpPr/>
      </dsp:nvSpPr>
      <dsp:spPr>
        <a:xfrm>
          <a:off x="299702" y="965211"/>
          <a:ext cx="4195828" cy="6199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592" tIns="0" rIns="158592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solidFill>
                <a:schemeClr val="tx1"/>
              </a:solidFill>
            </a:rPr>
            <a:t>개발 환경</a:t>
          </a:r>
          <a:endParaRPr lang="ko-KR" altLang="en-US" sz="2100" kern="1200" dirty="0">
            <a:solidFill>
              <a:schemeClr val="tx1"/>
            </a:solidFill>
          </a:endParaRPr>
        </a:p>
      </dsp:txBody>
      <dsp:txXfrm>
        <a:off x="329964" y="995473"/>
        <a:ext cx="4135304" cy="559396"/>
      </dsp:txXfrm>
    </dsp:sp>
    <dsp:sp modelId="{98635F5A-491F-4627-9141-0848BD37ED33}">
      <dsp:nvSpPr>
        <dsp:cNvPr id="0" name=""/>
        <dsp:cNvSpPr/>
      </dsp:nvSpPr>
      <dsp:spPr>
        <a:xfrm>
          <a:off x="0" y="2227732"/>
          <a:ext cx="5994039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4ACAA-FE5B-4298-984A-66B5611B0285}">
      <dsp:nvSpPr>
        <dsp:cNvPr id="0" name=""/>
        <dsp:cNvSpPr/>
      </dsp:nvSpPr>
      <dsp:spPr>
        <a:xfrm>
          <a:off x="299702" y="1917771"/>
          <a:ext cx="4195828" cy="6199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592" tIns="0" rIns="158592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0" kern="1200" dirty="0" smtClean="0">
              <a:solidFill>
                <a:schemeClr val="tx1"/>
              </a:solidFill>
            </a:rPr>
            <a:t>시연 영상</a:t>
          </a:r>
          <a:endParaRPr lang="ko-KR" altLang="en-US" sz="2100" kern="1200" dirty="0">
            <a:solidFill>
              <a:schemeClr val="tx1"/>
            </a:solidFill>
          </a:endParaRPr>
        </a:p>
      </dsp:txBody>
      <dsp:txXfrm>
        <a:off x="329964" y="1948033"/>
        <a:ext cx="4135304" cy="559396"/>
      </dsp:txXfrm>
    </dsp:sp>
    <dsp:sp modelId="{4C7C4879-AED9-48B5-B138-99678C98F943}">
      <dsp:nvSpPr>
        <dsp:cNvPr id="0" name=""/>
        <dsp:cNvSpPr/>
      </dsp:nvSpPr>
      <dsp:spPr>
        <a:xfrm>
          <a:off x="0" y="3180292"/>
          <a:ext cx="5994039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F8B64-FA12-48B5-9F20-2472D1FE11BD}">
      <dsp:nvSpPr>
        <dsp:cNvPr id="0" name=""/>
        <dsp:cNvSpPr/>
      </dsp:nvSpPr>
      <dsp:spPr>
        <a:xfrm>
          <a:off x="299702" y="2870332"/>
          <a:ext cx="4195828" cy="6199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592" tIns="0" rIns="158592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0" kern="1200" dirty="0" smtClean="0">
              <a:solidFill>
                <a:schemeClr val="tx1"/>
              </a:solidFill>
            </a:rPr>
            <a:t>사이트 설명</a:t>
          </a:r>
          <a:endParaRPr lang="en-US" sz="2100" b="0" kern="1200" dirty="0">
            <a:solidFill>
              <a:schemeClr val="tx1"/>
            </a:solidFill>
          </a:endParaRPr>
        </a:p>
      </dsp:txBody>
      <dsp:txXfrm>
        <a:off x="329964" y="2900594"/>
        <a:ext cx="4135304" cy="559396"/>
      </dsp:txXfrm>
    </dsp:sp>
    <dsp:sp modelId="{D7D17604-10BF-4E00-B62B-0DA4208ACCE5}">
      <dsp:nvSpPr>
        <dsp:cNvPr id="0" name=""/>
        <dsp:cNvSpPr/>
      </dsp:nvSpPr>
      <dsp:spPr>
        <a:xfrm>
          <a:off x="0" y="4132852"/>
          <a:ext cx="5994039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9CC33-5A29-4AA2-B0E9-FBDF955E689E}">
      <dsp:nvSpPr>
        <dsp:cNvPr id="0" name=""/>
        <dsp:cNvSpPr/>
      </dsp:nvSpPr>
      <dsp:spPr>
        <a:xfrm>
          <a:off x="299702" y="3822892"/>
          <a:ext cx="4195828" cy="61992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592" tIns="0" rIns="158592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0" kern="1200" dirty="0" smtClean="0">
              <a:solidFill>
                <a:schemeClr val="tx1"/>
              </a:solidFill>
            </a:rPr>
            <a:t>개선 계획</a:t>
          </a:r>
          <a:endParaRPr lang="en-US" sz="2100" b="0" kern="1200" dirty="0">
            <a:solidFill>
              <a:schemeClr val="tx1"/>
            </a:solidFill>
          </a:endParaRPr>
        </a:p>
      </dsp:txBody>
      <dsp:txXfrm>
        <a:off x="329964" y="3853154"/>
        <a:ext cx="4135304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8690-3727-49BC-A78C-5A5CE9F9CA68}">
      <dsp:nvSpPr>
        <dsp:cNvPr id="0" name=""/>
        <dsp:cNvSpPr/>
      </dsp:nvSpPr>
      <dsp:spPr>
        <a:xfrm>
          <a:off x="1309030" y="614361"/>
          <a:ext cx="2294838" cy="1530657"/>
        </a:xfrm>
        <a:prstGeom prst="rect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- </a:t>
          </a:r>
          <a:r>
            <a:rPr lang="ko-KR" altLang="en-US" sz="1200" b="1" kern="1200" dirty="0" smtClean="0"/>
            <a:t>국내 최대 독서 플랫폼</a:t>
          </a:r>
          <a:r>
            <a:rPr lang="en-US" altLang="ko-KR" sz="1200" b="1" kern="1200" dirty="0" smtClean="0"/>
            <a:t>,</a:t>
          </a:r>
          <a:br>
            <a:rPr lang="en-US" altLang="ko-KR" sz="1200" b="1" kern="1200" dirty="0" smtClean="0"/>
          </a:br>
          <a:r>
            <a:rPr lang="ko-KR" altLang="en-US" sz="1200" b="1" kern="1200" dirty="0" smtClean="0"/>
            <a:t>밀리의 서재</a:t>
          </a:r>
          <a:endParaRPr lang="ko-KR" altLang="en-US" sz="1200" kern="1200" dirty="0"/>
        </a:p>
      </dsp:txBody>
      <dsp:txXfrm>
        <a:off x="1676204" y="614361"/>
        <a:ext cx="1927664" cy="1530657"/>
      </dsp:txXfrm>
    </dsp:sp>
    <dsp:sp modelId="{9E7AA51A-3A15-4FD9-B724-96ADAFF94E51}">
      <dsp:nvSpPr>
        <dsp:cNvPr id="0" name=""/>
        <dsp:cNvSpPr/>
      </dsp:nvSpPr>
      <dsp:spPr>
        <a:xfrm>
          <a:off x="1309030" y="2145018"/>
          <a:ext cx="2294838" cy="2518497"/>
        </a:xfrm>
        <a:prstGeom prst="rect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- </a:t>
          </a:r>
          <a:r>
            <a:rPr lang="ko-KR" altLang="en-US" sz="1200" kern="1200" dirty="0" smtClean="0"/>
            <a:t>국내 최초로 </a:t>
          </a:r>
          <a:r>
            <a:rPr lang="ko-KR" altLang="en-US" sz="1200" b="1" kern="1200" dirty="0" smtClean="0"/>
            <a:t>전자책 정기구독 서비스</a:t>
          </a:r>
          <a:r>
            <a:rPr lang="ko-KR" altLang="en-US" sz="1200" kern="1200" dirty="0" smtClean="0"/>
            <a:t>를 선보이며</a:t>
          </a:r>
          <a:br>
            <a:rPr lang="ko-KR" altLang="en-US" sz="1200" kern="1200" dirty="0" smtClean="0"/>
          </a:br>
          <a:r>
            <a:rPr lang="ko-KR" altLang="en-US" sz="1200" kern="1200" dirty="0" smtClean="0"/>
            <a:t>새로운 독서 트렌드를 가져온 밀리의 서재</a:t>
          </a:r>
          <a:r>
            <a:rPr lang="en-US" altLang="ko-KR" sz="1200" kern="1200" dirty="0" smtClean="0"/>
            <a:t>.</a:t>
          </a:r>
          <a:br>
            <a:rPr lang="en-US" altLang="ko-KR" sz="1200" kern="1200" dirty="0" smtClean="0"/>
          </a:br>
          <a:r>
            <a:rPr lang="ko-KR" altLang="en-US" sz="1200" kern="1200" dirty="0" smtClean="0"/>
            <a:t>이제 </a:t>
          </a:r>
          <a:r>
            <a:rPr lang="en-US" altLang="ko-KR" sz="1200" kern="1200" dirty="0" smtClean="0"/>
            <a:t>15</a:t>
          </a:r>
          <a:r>
            <a:rPr lang="ko-KR" altLang="en-US" sz="1200" kern="1200" dirty="0" smtClean="0"/>
            <a:t>만 권의 독서 콘텐츠를 언제 어디서나 무제한으로</a:t>
          </a:r>
          <a:br>
            <a:rPr lang="ko-KR" altLang="en-US" sz="1200" kern="1200" dirty="0" smtClean="0"/>
          </a:br>
          <a:r>
            <a:rPr lang="ko-KR" altLang="en-US" sz="1200" kern="1200" dirty="0" smtClean="0"/>
            <a:t>즐길 수 있는 국내 최대 독서 플랫폼으로 성장했습니다</a:t>
          </a:r>
          <a:r>
            <a:rPr lang="en-US" altLang="ko-KR" sz="1200" kern="1200" dirty="0" smtClean="0"/>
            <a:t>.</a:t>
          </a:r>
        </a:p>
      </dsp:txBody>
      <dsp:txXfrm>
        <a:off x="1676204" y="2145018"/>
        <a:ext cx="1927664" cy="2518497"/>
      </dsp:txXfrm>
    </dsp:sp>
    <dsp:sp modelId="{F42BE329-AA65-4B42-928E-2F73DFD6A85E}">
      <dsp:nvSpPr>
        <dsp:cNvPr id="0" name=""/>
        <dsp:cNvSpPr/>
      </dsp:nvSpPr>
      <dsp:spPr>
        <a:xfrm>
          <a:off x="85116" y="2404"/>
          <a:ext cx="1529892" cy="152989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solidFill>
                <a:schemeClr val="tx1"/>
              </a:solidFill>
            </a:rPr>
            <a:t>사이트 소개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309163" y="226451"/>
        <a:ext cx="1081798" cy="1081798"/>
      </dsp:txXfrm>
    </dsp:sp>
    <dsp:sp modelId="{64BBC233-FD12-4E7A-A431-3F69AB5779AF}">
      <dsp:nvSpPr>
        <dsp:cNvPr id="0" name=""/>
        <dsp:cNvSpPr/>
      </dsp:nvSpPr>
      <dsp:spPr>
        <a:xfrm>
          <a:off x="5133761" y="614361"/>
          <a:ext cx="2294838" cy="1530657"/>
        </a:xfrm>
        <a:prstGeom prst="rect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- </a:t>
          </a:r>
          <a:r>
            <a:rPr lang="ko-KR" altLang="en-US" sz="1200" kern="1200" dirty="0" smtClean="0"/>
            <a:t>사이트 내 기능 소개</a:t>
          </a:r>
          <a:endParaRPr lang="ko-KR" altLang="en-US" sz="1200" kern="1200" dirty="0"/>
        </a:p>
      </dsp:txBody>
      <dsp:txXfrm>
        <a:off x="5500936" y="614361"/>
        <a:ext cx="1927664" cy="1530657"/>
      </dsp:txXfrm>
    </dsp:sp>
    <dsp:sp modelId="{FBE38A07-FD82-45FE-A70C-E5B85939C59A}">
      <dsp:nvSpPr>
        <dsp:cNvPr id="0" name=""/>
        <dsp:cNvSpPr/>
      </dsp:nvSpPr>
      <dsp:spPr>
        <a:xfrm>
          <a:off x="3909847" y="2404"/>
          <a:ext cx="1529892" cy="152989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solidFill>
                <a:schemeClr val="tx1"/>
              </a:solidFill>
            </a:rPr>
            <a:t>기획 </a:t>
          </a:r>
          <a:r>
            <a:rPr lang="ko-KR" altLang="en-US" sz="1400" kern="1200" dirty="0" smtClean="0">
              <a:solidFill>
                <a:schemeClr val="tx1"/>
              </a:solidFill>
            </a:rPr>
            <a:t>의도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4133894" y="226451"/>
        <a:ext cx="1081798" cy="10817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8350D-1CA3-47BC-BDE8-34980BB3CC1B}">
      <dsp:nvSpPr>
        <dsp:cNvPr id="0" name=""/>
        <dsp:cNvSpPr/>
      </dsp:nvSpPr>
      <dsp:spPr>
        <a:xfrm>
          <a:off x="3305261" y="954"/>
          <a:ext cx="1996184" cy="1297519"/>
        </a:xfrm>
        <a:prstGeom prst="roundRect">
          <a:avLst/>
        </a:prstGeom>
        <a:blipFill rotWithShape="0">
          <a:blip xmlns:r="http://schemas.openxmlformats.org/officeDocument/2006/relationships" r:embed="rId1">
            <a:alphaModFix amt="99000"/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 smtClean="0"/>
            <a:t> </a:t>
          </a:r>
          <a:endParaRPr lang="ko-KR" altLang="en-US" sz="5200" kern="1200" dirty="0"/>
        </a:p>
      </dsp:txBody>
      <dsp:txXfrm>
        <a:off x="3368601" y="64294"/>
        <a:ext cx="1869504" cy="1170839"/>
      </dsp:txXfrm>
    </dsp:sp>
    <dsp:sp modelId="{10499260-51A0-4ED8-95AD-4EC46E5D808D}">
      <dsp:nvSpPr>
        <dsp:cNvPr id="0" name=""/>
        <dsp:cNvSpPr/>
      </dsp:nvSpPr>
      <dsp:spPr>
        <a:xfrm>
          <a:off x="2572789" y="649714"/>
          <a:ext cx="3461127" cy="3461127"/>
        </a:xfrm>
        <a:custGeom>
          <a:avLst/>
          <a:gdLst/>
          <a:ahLst/>
          <a:cxnLst/>
          <a:rect l="0" t="0" r="0" b="0"/>
          <a:pathLst>
            <a:path>
              <a:moveTo>
                <a:pt x="2743158" y="327173"/>
              </a:moveTo>
              <a:arcTo wR="1730563" hR="1730563" stAng="18348705" swAng="364715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EFCCAB-6D1F-44B0-87A1-FDC48FB814C1}">
      <dsp:nvSpPr>
        <dsp:cNvPr id="0" name=""/>
        <dsp:cNvSpPr/>
      </dsp:nvSpPr>
      <dsp:spPr>
        <a:xfrm>
          <a:off x="4803973" y="2596799"/>
          <a:ext cx="1996184" cy="1297519"/>
        </a:xfrm>
        <a:prstGeom prst="roundRect">
          <a:avLst/>
        </a:prstGeom>
        <a:blipFill rotWithShape="0">
          <a:blip xmlns:r="http://schemas.openxmlformats.org/officeDocument/2006/relationships" r:embed="rId2">
            <a:alphaModFix amt="99000"/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 smtClean="0"/>
            <a:t> </a:t>
          </a:r>
          <a:endParaRPr lang="ko-KR" altLang="en-US" sz="5200" kern="1200" dirty="0"/>
        </a:p>
      </dsp:txBody>
      <dsp:txXfrm>
        <a:off x="4867313" y="2660139"/>
        <a:ext cx="1869504" cy="1170839"/>
      </dsp:txXfrm>
    </dsp:sp>
    <dsp:sp modelId="{EF528F34-A1F3-43ED-9708-6F130028F1F0}">
      <dsp:nvSpPr>
        <dsp:cNvPr id="0" name=""/>
        <dsp:cNvSpPr/>
      </dsp:nvSpPr>
      <dsp:spPr>
        <a:xfrm>
          <a:off x="2572789" y="649714"/>
          <a:ext cx="3461127" cy="3461127"/>
        </a:xfrm>
        <a:custGeom>
          <a:avLst/>
          <a:gdLst/>
          <a:ahLst/>
          <a:cxnLst/>
          <a:rect l="0" t="0" r="0" b="0"/>
          <a:pathLst>
            <a:path>
              <a:moveTo>
                <a:pt x="2554027" y="3252653"/>
              </a:moveTo>
              <a:arcTo wR="1730563" hR="1730563" stAng="3695173" swAng="3409655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72D5DC-AB75-496F-A68A-7BB7A5DE5CF9}">
      <dsp:nvSpPr>
        <dsp:cNvPr id="0" name=""/>
        <dsp:cNvSpPr/>
      </dsp:nvSpPr>
      <dsp:spPr>
        <a:xfrm>
          <a:off x="1806549" y="2596799"/>
          <a:ext cx="1996184" cy="1297519"/>
        </a:xfrm>
        <a:prstGeom prst="roundRect">
          <a:avLst/>
        </a:prstGeom>
        <a:blipFill rotWithShape="0">
          <a:blip xmlns:r="http://schemas.openxmlformats.org/officeDocument/2006/relationships" r:embed="rId3">
            <a:alphaModFix amt="99000"/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200" kern="1200" dirty="0"/>
        </a:p>
      </dsp:txBody>
      <dsp:txXfrm>
        <a:off x="1869889" y="2660139"/>
        <a:ext cx="1869504" cy="1170839"/>
      </dsp:txXfrm>
    </dsp:sp>
    <dsp:sp modelId="{1768B7B0-7F06-437C-9F20-DD3B4287CF49}">
      <dsp:nvSpPr>
        <dsp:cNvPr id="0" name=""/>
        <dsp:cNvSpPr/>
      </dsp:nvSpPr>
      <dsp:spPr>
        <a:xfrm>
          <a:off x="2572789" y="649714"/>
          <a:ext cx="3461127" cy="3461127"/>
        </a:xfrm>
        <a:custGeom>
          <a:avLst/>
          <a:gdLst/>
          <a:ahLst/>
          <a:cxnLst/>
          <a:rect l="0" t="0" r="0" b="0"/>
          <a:pathLst>
            <a:path>
              <a:moveTo>
                <a:pt x="11460" y="1929397"/>
              </a:moveTo>
              <a:arcTo wR="1730563" hR="1730563" stAng="10404145" swAng="364715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CB1EF-DA31-4032-B105-5E26DB68A6E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52D20-53BF-496C-9E6E-E1848E0A4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4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67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1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72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7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1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74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886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27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58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4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89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78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14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59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06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6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9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1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38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2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6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30A8D-1337-4C09-87D9-C21C84A60648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5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715D9-1A72-4266-839A-7BE6B8C6A14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98D6-2EBC-46F5-A868-1A5949BD2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8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3116424"/>
            <a:ext cx="4954588" cy="37415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밀리의 서재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Javascript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Project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권영혜</a:t>
            </a:r>
            <a:endParaRPr lang="en-US" altLang="ko-KR" dirty="0" smtClean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0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649755" y="2233866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45214" y="2416630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8" name="오른쪽 화살표 7"/>
          <p:cNvSpPr/>
          <p:nvPr/>
        </p:nvSpPr>
        <p:spPr>
          <a:xfrm>
            <a:off x="4649755" y="3988225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045214" y="4170989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680" t="20998" r="8707" b="8616"/>
          <a:stretch/>
        </p:blipFill>
        <p:spPr>
          <a:xfrm>
            <a:off x="1045028" y="1347466"/>
            <a:ext cx="9679674" cy="506842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21201110">
            <a:off x="1976556" y="3436853"/>
            <a:ext cx="6885992" cy="2071396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946861" y="2065122"/>
            <a:ext cx="2867668" cy="25281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마우스 이미지를 가져와서 버튼을 클릭하는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애니메이션 효과를 준다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버튼 클릭에 따라 선택된 모듈로 변경되어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책 리스트가 나타나는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애니메이션을 준다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스크롤이 내려가면서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자동으로 애니메이션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효과를 준다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18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32515" y="2933661"/>
            <a:ext cx="3321697" cy="138916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727973" y="3116425"/>
            <a:ext cx="2955577" cy="8456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스크롤이 내려가면서 박스가 하나씩 커지는 효과를 주며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나타난다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41" y="137699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519127" y="2411147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914586" y="2593911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4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808375" y="1813989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203834" y="1996753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12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237584" y="2131229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3043" y="2313993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8" name="오른쪽 화살표 7"/>
          <p:cNvSpPr/>
          <p:nvPr/>
        </p:nvSpPr>
        <p:spPr>
          <a:xfrm>
            <a:off x="4766282" y="3509954"/>
            <a:ext cx="3321697" cy="138916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148630" y="3405007"/>
            <a:ext cx="3215279" cy="10284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질문 상자를 클릭하면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상자 내부가 나타나고 다른 상자를 클릭하면 이전에 열린 상자가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접히면서 다른 상자가 열린다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5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개선 계획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상단 바에 있는 버튼을 클릭했을 때 한 페이지 안에서 해당 스크롤로 자동으로 내려가게 한다</a:t>
            </a:r>
            <a:r>
              <a:rPr lang="en-US" altLang="ko-KR" sz="2000" dirty="0" smtClean="0"/>
              <a:t>.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해당 내용 추가</a:t>
            </a:r>
            <a:endParaRPr lang="en-US" altLang="ko-KR" sz="2000" dirty="0" smtClean="0"/>
          </a:p>
          <a:p>
            <a:r>
              <a:rPr lang="ko-KR" altLang="en-US" sz="2000" dirty="0" smtClean="0"/>
              <a:t>로그인</a:t>
            </a:r>
            <a:r>
              <a:rPr lang="en-US" altLang="ko-KR" sz="2000" dirty="0" smtClean="0"/>
              <a:t>&amp;</a:t>
            </a:r>
            <a:r>
              <a:rPr lang="ko-KR" altLang="en-US" sz="2000" dirty="0" smtClean="0"/>
              <a:t>회원가입 </a:t>
            </a:r>
            <a:r>
              <a:rPr lang="ko-KR" altLang="en-US" sz="2000" dirty="0" smtClean="0"/>
              <a:t>페이지 추가</a:t>
            </a:r>
            <a:endParaRPr lang="en-US" altLang="ko-KR" sz="2000" dirty="0" smtClean="0"/>
          </a:p>
          <a:p>
            <a:r>
              <a:rPr lang="en-US" altLang="ko-KR" sz="2000" dirty="0" smtClean="0"/>
              <a:t>Media query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추가</a:t>
            </a:r>
            <a:endParaRPr lang="en-US" altLang="ko-KR" sz="2000" dirty="0" smtClean="0"/>
          </a:p>
          <a:p>
            <a:r>
              <a:rPr lang="en-US" altLang="ko-KR" sz="2000" dirty="0" smtClean="0"/>
              <a:t>7,11,12 </a:t>
            </a:r>
            <a:r>
              <a:rPr lang="ko-KR" altLang="en-US" sz="2000" dirty="0" smtClean="0"/>
              <a:t>슬라이드 애니메이션 효과</a:t>
            </a:r>
            <a:endParaRPr lang="en-US" altLang="ko-KR" sz="2000" dirty="0" smtClean="0"/>
          </a:p>
          <a:p>
            <a:r>
              <a:rPr lang="en-US" altLang="ko-KR" sz="2000" dirty="0" smtClean="0"/>
              <a:t>15 </a:t>
            </a:r>
            <a:r>
              <a:rPr lang="ko-KR" altLang="en-US" sz="2000" dirty="0" smtClean="0"/>
              <a:t>슬라이드 미완성된 부분 추가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58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3116424"/>
            <a:ext cx="4954588" cy="37415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71803" y="2019271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811286"/>
              </p:ext>
            </p:extLst>
          </p:nvPr>
        </p:nvGraphicFramePr>
        <p:xfrm>
          <a:off x="671803" y="2134617"/>
          <a:ext cx="5994040" cy="4674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591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3116424"/>
            <a:ext cx="4954588" cy="37415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6745710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71803" y="132880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3965190398"/>
              </p:ext>
            </p:extLst>
          </p:nvPr>
        </p:nvGraphicFramePr>
        <p:xfrm>
          <a:off x="485192" y="1581550"/>
          <a:ext cx="7513717" cy="4665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3116424"/>
            <a:ext cx="4954588" cy="37415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550402"/>
              </p:ext>
            </p:extLst>
          </p:nvPr>
        </p:nvGraphicFramePr>
        <p:xfrm>
          <a:off x="126745" y="2091905"/>
          <a:ext cx="860670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13175" y="437236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코드 작성 도구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57816" y="17828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개발언어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37184" y="432786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형상관리 도구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6" name="bandicam 2023-09-20 15-12-16-05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8088" y="1347466"/>
            <a:ext cx="7735887" cy="4351338"/>
          </a:xfrm>
        </p:spPr>
      </p:pic>
      <p:cxnSp>
        <p:nvCxnSpPr>
          <p:cNvPr id="7" name="직선 연결선 6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0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7" y="1347466"/>
            <a:ext cx="9144000" cy="5143500"/>
          </a:xfrm>
          <a:prstGeom prst="rect">
            <a:avLst/>
          </a:prstGeom>
          <a:blipFill>
            <a:blip r:embed="rId3">
              <a:alphaModFix amt="99000"/>
            </a:blip>
            <a:stretch>
              <a:fillRect/>
            </a:stretch>
          </a:blipFill>
        </p:spPr>
      </p:pic>
      <p:sp>
        <p:nvSpPr>
          <p:cNvPr id="15" name="오른쪽 화살표 14"/>
          <p:cNvSpPr/>
          <p:nvPr/>
        </p:nvSpPr>
        <p:spPr>
          <a:xfrm>
            <a:off x="2431596" y="2054556"/>
            <a:ext cx="1916469" cy="1052537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39342" y="2263583"/>
            <a:ext cx="1968759" cy="634482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새로고침하면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transform</a:t>
            </a:r>
            <a:r>
              <a:rPr lang="ko-KR" altLang="en-US" sz="1400" dirty="0" smtClean="0"/>
              <a:t> 효과</a:t>
            </a:r>
            <a:endParaRPr lang="ko-KR" altLang="en-US" sz="1400" dirty="0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8535858" y="1522629"/>
            <a:ext cx="1916469" cy="699987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80758" y="1709352"/>
            <a:ext cx="1441578" cy="305894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Hover </a:t>
            </a:r>
            <a:r>
              <a:rPr lang="ko-KR" altLang="en-US" sz="1400" dirty="0" smtClean="0"/>
              <a:t>효과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1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51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435151" y="1897963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830610" y="2080727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4" name="오른쪽 화살표 3"/>
          <p:cNvSpPr/>
          <p:nvPr/>
        </p:nvSpPr>
        <p:spPr>
          <a:xfrm>
            <a:off x="838200" y="2831926"/>
            <a:ext cx="9179767" cy="2071396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7947" y="3256742"/>
            <a:ext cx="2083837" cy="125030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슬라이드에 기울임 효과를 줘서 위로 흘러가도록 애니메이션을 줄 예정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20" y="1338138"/>
            <a:ext cx="9144000" cy="51435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1654628" y="1969120"/>
            <a:ext cx="3321697" cy="1343247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050087" y="2151884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562411" y="3092103"/>
            <a:ext cx="2519266" cy="1210402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400" dirty="0" smtClean="0"/>
              <a:t>영상 자동 재생</a:t>
            </a:r>
            <a:endParaRPr lang="en-US" altLang="ko-KR" sz="1400" dirty="0" smtClean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1400" dirty="0" smtClean="0"/>
              <a:t>영상 화면에 꽉 채우기</a:t>
            </a:r>
            <a:endParaRPr lang="en-US" altLang="ko-KR" sz="1400" dirty="0" smtClean="0"/>
          </a:p>
          <a:p>
            <a:pPr marL="342900" indent="-342900" algn="ctr">
              <a:buFont typeface="+mj-lt"/>
              <a:buAutoNum type="arabicPeriod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과 버튼</a:t>
            </a:r>
            <a:r>
              <a:rPr lang="ko-KR" altLang="en-US" sz="1400" dirty="0"/>
              <a:t>을</a:t>
            </a:r>
            <a:r>
              <a:rPr lang="ko-KR" altLang="en-US" sz="1400" dirty="0" smtClean="0"/>
              <a:t> 영상 위로 올라오게 함</a:t>
            </a:r>
            <a:endParaRPr lang="ko-KR" altLang="en-US" sz="1400" dirty="0"/>
          </a:p>
        </p:txBody>
      </p:sp>
      <p:sp>
        <p:nvSpPr>
          <p:cNvPr id="5" name="굽은 화살표 4"/>
          <p:cNvSpPr/>
          <p:nvPr/>
        </p:nvSpPr>
        <p:spPr>
          <a:xfrm rot="5400000">
            <a:off x="10313526" y="1985423"/>
            <a:ext cx="1017037" cy="1063510"/>
          </a:xfrm>
          <a:prstGeom prst="ben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2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</a:t>
            </a:r>
            <a:r>
              <a:rPr lang="ko-KR" altLang="en-US" dirty="0"/>
              <a:t>설명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36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659086" y="2532445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54545" y="2715209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919673" y="5830819"/>
            <a:ext cx="3152998" cy="581039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관련된 </a:t>
            </a:r>
            <a:r>
              <a:rPr lang="ko-KR" altLang="en-US" sz="1400" dirty="0" err="1" smtClean="0"/>
              <a:t>책들끼리</a:t>
            </a:r>
            <a:r>
              <a:rPr lang="ko-KR" altLang="en-US" sz="1400" dirty="0" smtClean="0"/>
              <a:t> 분류해서 </a:t>
            </a:r>
            <a:r>
              <a:rPr lang="en-US" altLang="ko-KR" sz="1400" dirty="0" smtClean="0"/>
              <a:t>3D </a:t>
            </a:r>
            <a:r>
              <a:rPr lang="ko-KR" altLang="en-US" sz="1400" dirty="0" smtClean="0"/>
              <a:t>회전을 반복하는 애니메이션을 줌 </a:t>
            </a:r>
            <a:endParaRPr lang="ko-KR" altLang="en-US" sz="1400" dirty="0"/>
          </a:p>
        </p:txBody>
      </p:sp>
      <p:sp>
        <p:nvSpPr>
          <p:cNvPr id="10" name="굽은 화살표 9"/>
          <p:cNvSpPr/>
          <p:nvPr/>
        </p:nvSpPr>
        <p:spPr>
          <a:xfrm rot="5400000">
            <a:off x="3919724" y="4636792"/>
            <a:ext cx="1017037" cy="1063510"/>
          </a:xfrm>
          <a:prstGeom prst="ben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59" y="4371330"/>
            <a:ext cx="3793640" cy="2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새굴림"/>
        <a:ea typeface="새굴림"/>
        <a:cs typeface=""/>
      </a:majorFont>
      <a:minorFont>
        <a:latin typeface="새굴림"/>
        <a:ea typeface="새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253</Words>
  <Application>Microsoft Office PowerPoint</Application>
  <PresentationFormat>와이드스크린</PresentationFormat>
  <Paragraphs>75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새굴림</vt:lpstr>
      <vt:lpstr>Arial</vt:lpstr>
      <vt:lpstr>Wingdings</vt:lpstr>
      <vt:lpstr>Office 테마</vt:lpstr>
      <vt:lpstr>디자인 사용자 지정</vt:lpstr>
      <vt:lpstr>밀리의 서재</vt:lpstr>
      <vt:lpstr>목차</vt:lpstr>
      <vt:lpstr>개요</vt:lpstr>
      <vt:lpstr>개발환경</vt:lpstr>
      <vt:lpstr>시연 영상</vt:lpstr>
      <vt:lpstr>사이트 설명</vt:lpstr>
      <vt:lpstr>사이트 설명</vt:lpstr>
      <vt:lpstr>사이트 설명</vt:lpstr>
      <vt:lpstr>사이트 설명</vt:lpstr>
      <vt:lpstr>사이트 설명</vt:lpstr>
      <vt:lpstr>사이트 설명</vt:lpstr>
      <vt:lpstr>사이트 설명</vt:lpstr>
      <vt:lpstr>사이트 설명</vt:lpstr>
      <vt:lpstr>사이트 설명</vt:lpstr>
      <vt:lpstr>사이트 설명</vt:lpstr>
      <vt:lpstr>개선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22</cp:revision>
  <dcterms:created xsi:type="dcterms:W3CDTF">2023-09-20T01:33:16Z</dcterms:created>
  <dcterms:modified xsi:type="dcterms:W3CDTF">2023-09-21T06:30:46Z</dcterms:modified>
</cp:coreProperties>
</file>